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380" r:id="rId2"/>
    <p:sldId id="436" r:id="rId3"/>
    <p:sldId id="511" r:id="rId4"/>
    <p:sldId id="510" r:id="rId5"/>
    <p:sldId id="509" r:id="rId6"/>
    <p:sldId id="512" r:id="rId7"/>
    <p:sldId id="513" r:id="rId8"/>
    <p:sldId id="518" r:id="rId9"/>
    <p:sldId id="517" r:id="rId10"/>
    <p:sldId id="520" r:id="rId11"/>
    <p:sldId id="521" r:id="rId12"/>
    <p:sldId id="523" r:id="rId13"/>
    <p:sldId id="524" r:id="rId14"/>
    <p:sldId id="522" r:id="rId15"/>
    <p:sldId id="516" r:id="rId16"/>
    <p:sldId id="519" r:id="rId17"/>
    <p:sldId id="525" r:id="rId18"/>
    <p:sldId id="526" r:id="rId19"/>
    <p:sldId id="527" r:id="rId20"/>
    <p:sldId id="530" r:id="rId21"/>
    <p:sldId id="534" r:id="rId22"/>
    <p:sldId id="541" r:id="rId23"/>
    <p:sldId id="531" r:id="rId24"/>
    <p:sldId id="542" r:id="rId25"/>
    <p:sldId id="532" r:id="rId26"/>
    <p:sldId id="538" r:id="rId27"/>
    <p:sldId id="533" r:id="rId28"/>
    <p:sldId id="528" r:id="rId29"/>
    <p:sldId id="539" r:id="rId30"/>
    <p:sldId id="537" r:id="rId31"/>
    <p:sldId id="544" r:id="rId32"/>
    <p:sldId id="543" r:id="rId3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36E"/>
    <a:srgbClr val="2C5081"/>
    <a:srgbClr val="0098A2"/>
    <a:srgbClr val="F5E0E1"/>
    <a:srgbClr val="FEEDDB"/>
    <a:srgbClr val="FEEAD9"/>
    <a:srgbClr val="D883FF"/>
    <a:srgbClr val="FF40FF"/>
    <a:srgbClr val="4D7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26AE3-42E0-451D-940A-7D90B7C1B1E8}" v="788" dt="2025-10-08T02:55:38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2" autoAdjust="0"/>
    <p:restoredTop sz="90235"/>
  </p:normalViewPr>
  <p:slideViewPr>
    <p:cSldViewPr snapToGrid="0">
      <p:cViewPr varScale="1">
        <p:scale>
          <a:sx n="113" d="100"/>
          <a:sy n="113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án Sanhueza" userId="c749adf2e4d41ece" providerId="LiveId" clId="{69DCAA72-F40A-7C45-B255-F7DBD94E5B57}"/>
    <pc:docChg chg="undo custSel addSld delSld modSld sldOrd">
      <pc:chgData name="Fabián Sanhueza" userId="c749adf2e4d41ece" providerId="LiveId" clId="{69DCAA72-F40A-7C45-B255-F7DBD94E5B57}" dt="2025-04-16T12:46:59.888" v="2928" actId="20577"/>
      <pc:docMkLst>
        <pc:docMk/>
      </pc:docMkLst>
      <pc:sldChg chg="del">
        <pc:chgData name="Fabián Sanhueza" userId="c749adf2e4d41ece" providerId="LiveId" clId="{69DCAA72-F40A-7C45-B255-F7DBD94E5B57}" dt="2025-04-15T15:55:27.519" v="107" actId="2696"/>
        <pc:sldMkLst>
          <pc:docMk/>
          <pc:sldMk cId="2860363997" sldId="311"/>
        </pc:sldMkLst>
      </pc:sldChg>
      <pc:sldChg chg="modSp mod">
        <pc:chgData name="Fabián Sanhueza" userId="c749adf2e4d41ece" providerId="LiveId" clId="{69DCAA72-F40A-7C45-B255-F7DBD94E5B57}" dt="2025-04-15T15:55:02.217" v="105" actId="20577"/>
        <pc:sldMkLst>
          <pc:docMk/>
          <pc:sldMk cId="473661712" sldId="380"/>
        </pc:sldMkLst>
      </pc:sldChg>
      <pc:sldChg chg="addSp delSp modSp mod modAnim">
        <pc:chgData name="Fabián Sanhueza" userId="c749adf2e4d41ece" providerId="LiveId" clId="{69DCAA72-F40A-7C45-B255-F7DBD94E5B57}" dt="2025-04-16T12:39:24.978" v="2146" actId="20577"/>
        <pc:sldMkLst>
          <pc:docMk/>
          <pc:sldMk cId="377613492" sldId="381"/>
        </pc:sldMkLst>
      </pc:sldChg>
      <pc:sldChg chg="del">
        <pc:chgData name="Fabián Sanhueza" userId="c749adf2e4d41ece" providerId="LiveId" clId="{69DCAA72-F40A-7C45-B255-F7DBD94E5B57}" dt="2025-04-15T15:58:40.047" v="487" actId="2696"/>
        <pc:sldMkLst>
          <pc:docMk/>
          <pc:sldMk cId="2659913005" sldId="382"/>
        </pc:sldMkLst>
      </pc:sldChg>
      <pc:sldChg chg="del">
        <pc:chgData name="Fabián Sanhueza" userId="c749adf2e4d41ece" providerId="LiveId" clId="{69DCAA72-F40A-7C45-B255-F7DBD94E5B57}" dt="2025-04-15T15:55:26.728" v="106" actId="2696"/>
        <pc:sldMkLst>
          <pc:docMk/>
          <pc:sldMk cId="17970673" sldId="383"/>
        </pc:sldMkLst>
      </pc:sldChg>
      <pc:sldChg chg="del">
        <pc:chgData name="Fabián Sanhueza" userId="c749adf2e4d41ece" providerId="LiveId" clId="{69DCAA72-F40A-7C45-B255-F7DBD94E5B57}" dt="2025-04-15T15:58:40.092" v="491" actId="2696"/>
        <pc:sldMkLst>
          <pc:docMk/>
          <pc:sldMk cId="766787958" sldId="384"/>
        </pc:sldMkLst>
      </pc:sldChg>
      <pc:sldChg chg="del">
        <pc:chgData name="Fabián Sanhueza" userId="c749adf2e4d41ece" providerId="LiveId" clId="{69DCAA72-F40A-7C45-B255-F7DBD94E5B57}" dt="2025-04-15T15:58:40.065" v="488" actId="2696"/>
        <pc:sldMkLst>
          <pc:docMk/>
          <pc:sldMk cId="3367797651" sldId="385"/>
        </pc:sldMkLst>
      </pc:sldChg>
      <pc:sldChg chg="del">
        <pc:chgData name="Fabián Sanhueza" userId="c749adf2e4d41ece" providerId="LiveId" clId="{69DCAA72-F40A-7C45-B255-F7DBD94E5B57}" dt="2025-04-15T15:58:40.118" v="492" actId="2696"/>
        <pc:sldMkLst>
          <pc:docMk/>
          <pc:sldMk cId="1923971067" sldId="386"/>
        </pc:sldMkLst>
      </pc:sldChg>
      <pc:sldChg chg="del">
        <pc:chgData name="Fabián Sanhueza" userId="c749adf2e4d41ece" providerId="LiveId" clId="{69DCAA72-F40A-7C45-B255-F7DBD94E5B57}" dt="2025-04-15T15:58:40.066" v="489" actId="2696"/>
        <pc:sldMkLst>
          <pc:docMk/>
          <pc:sldMk cId="887305170" sldId="387"/>
        </pc:sldMkLst>
      </pc:sldChg>
      <pc:sldChg chg="del">
        <pc:chgData name="Fabián Sanhueza" userId="c749adf2e4d41ece" providerId="LiveId" clId="{69DCAA72-F40A-7C45-B255-F7DBD94E5B57}" dt="2025-04-15T15:58:40.067" v="490" actId="2696"/>
        <pc:sldMkLst>
          <pc:docMk/>
          <pc:sldMk cId="193824945" sldId="388"/>
        </pc:sldMkLst>
      </pc:sldChg>
      <pc:sldChg chg="addSp delSp modSp mod ord delAnim modAnim">
        <pc:chgData name="Fabián Sanhueza" userId="c749adf2e4d41ece" providerId="LiveId" clId="{69DCAA72-F40A-7C45-B255-F7DBD94E5B57}" dt="2025-04-16T12:31:41.019" v="2081" actId="20578"/>
        <pc:sldMkLst>
          <pc:docMk/>
          <pc:sldMk cId="4075479884" sldId="389"/>
        </pc:sldMkLst>
      </pc:sldChg>
      <pc:sldChg chg="del">
        <pc:chgData name="Fabián Sanhueza" userId="c749adf2e4d41ece" providerId="LiveId" clId="{69DCAA72-F40A-7C45-B255-F7DBD94E5B57}" dt="2025-04-15T16:27:25.563" v="1067" actId="2696"/>
        <pc:sldMkLst>
          <pc:docMk/>
          <pc:sldMk cId="637666061" sldId="390"/>
        </pc:sldMkLst>
      </pc:sldChg>
      <pc:sldChg chg="del">
        <pc:chgData name="Fabián Sanhueza" userId="c749adf2e4d41ece" providerId="LiveId" clId="{69DCAA72-F40A-7C45-B255-F7DBD94E5B57}" dt="2025-04-15T16:27:25.580" v="1068" actId="2696"/>
        <pc:sldMkLst>
          <pc:docMk/>
          <pc:sldMk cId="2622418796" sldId="391"/>
        </pc:sldMkLst>
      </pc:sldChg>
      <pc:sldChg chg="addSp modSp add mod ord modAnim">
        <pc:chgData name="Fabián Sanhueza" userId="c749adf2e4d41ece" providerId="LiveId" clId="{69DCAA72-F40A-7C45-B255-F7DBD94E5B57}" dt="2025-04-16T12:46:24.836" v="2900"/>
        <pc:sldMkLst>
          <pc:docMk/>
          <pc:sldMk cId="1233871829" sldId="392"/>
        </pc:sldMkLst>
      </pc:sldChg>
      <pc:sldChg chg="del">
        <pc:chgData name="Fabián Sanhueza" userId="c749adf2e4d41ece" providerId="LiveId" clId="{69DCAA72-F40A-7C45-B255-F7DBD94E5B57}" dt="2025-04-15T15:54:39.739" v="0" actId="2696"/>
        <pc:sldMkLst>
          <pc:docMk/>
          <pc:sldMk cId="3338031106" sldId="392"/>
        </pc:sldMkLst>
      </pc:sldChg>
      <pc:sldChg chg="addSp modSp add mod ord modAnim">
        <pc:chgData name="Fabián Sanhueza" userId="c749adf2e4d41ece" providerId="LiveId" clId="{69DCAA72-F40A-7C45-B255-F7DBD94E5B57}" dt="2025-04-16T12:46:59.888" v="2928" actId="20577"/>
        <pc:sldMkLst>
          <pc:docMk/>
          <pc:sldMk cId="393065204" sldId="393"/>
        </pc:sldMkLst>
      </pc:sldChg>
      <pc:sldChg chg="addSp delSp modSp add mod modAnim">
        <pc:chgData name="Fabián Sanhueza" userId="c749adf2e4d41ece" providerId="LiveId" clId="{69DCAA72-F40A-7C45-B255-F7DBD94E5B57}" dt="2025-04-15T16:24:44.659" v="809" actId="20577"/>
        <pc:sldMkLst>
          <pc:docMk/>
          <pc:sldMk cId="2878293485" sldId="394"/>
        </pc:sldMkLst>
      </pc:sldChg>
      <pc:sldChg chg="addSp delSp modSp add mod ord modAnim">
        <pc:chgData name="Fabián Sanhueza" userId="c749adf2e4d41ece" providerId="LiveId" clId="{69DCAA72-F40A-7C45-B255-F7DBD94E5B57}" dt="2025-04-16T02:07:10.502" v="1505" actId="20578"/>
        <pc:sldMkLst>
          <pc:docMk/>
          <pc:sldMk cId="1692578922" sldId="395"/>
        </pc:sldMkLst>
      </pc:sldChg>
      <pc:sldChg chg="addSp delSp modSp add mod modAnim">
        <pc:chgData name="Fabián Sanhueza" userId="c749adf2e4d41ece" providerId="LiveId" clId="{69DCAA72-F40A-7C45-B255-F7DBD94E5B57}" dt="2025-04-15T16:26:00.591" v="950" actId="1076"/>
        <pc:sldMkLst>
          <pc:docMk/>
          <pc:sldMk cId="1002830680" sldId="396"/>
        </pc:sldMkLst>
      </pc:sldChg>
      <pc:sldChg chg="addSp delSp modSp add mod modAnim">
        <pc:chgData name="Fabián Sanhueza" userId="c749adf2e4d41ece" providerId="LiveId" clId="{69DCAA72-F40A-7C45-B255-F7DBD94E5B57}" dt="2025-04-15T16:27:23.220" v="1066" actId="22"/>
        <pc:sldMkLst>
          <pc:docMk/>
          <pc:sldMk cId="3499064337" sldId="397"/>
        </pc:sldMkLst>
      </pc:sldChg>
      <pc:sldChg chg="addSp delSp modSp add mod ord modAnim">
        <pc:chgData name="Fabián Sanhueza" userId="c749adf2e4d41ece" providerId="LiveId" clId="{69DCAA72-F40A-7C45-B255-F7DBD94E5B57}" dt="2025-04-16T02:07:18.343" v="1506" actId="20578"/>
        <pc:sldMkLst>
          <pc:docMk/>
          <pc:sldMk cId="489128936" sldId="398"/>
        </pc:sldMkLst>
      </pc:sldChg>
      <pc:sldChg chg="delSp add mod delAnim">
        <pc:chgData name="Fabián Sanhueza" userId="c749adf2e4d41ece" providerId="LiveId" clId="{69DCAA72-F40A-7C45-B255-F7DBD94E5B57}" dt="2025-04-15T16:28:43.615" v="1245" actId="478"/>
        <pc:sldMkLst>
          <pc:docMk/>
          <pc:sldMk cId="997134347" sldId="399"/>
        </pc:sldMkLst>
      </pc:sldChg>
      <pc:sldChg chg="addSp delSp modSp add mod">
        <pc:chgData name="Fabián Sanhueza" userId="c749adf2e4d41ece" providerId="LiveId" clId="{69DCAA72-F40A-7C45-B255-F7DBD94E5B57}" dt="2025-04-15T16:36:20.023" v="1281" actId="20577"/>
        <pc:sldMkLst>
          <pc:docMk/>
          <pc:sldMk cId="2265267880" sldId="400"/>
        </pc:sldMkLst>
      </pc:sldChg>
      <pc:sldChg chg="addSp delSp modSp add mod modAnim">
        <pc:chgData name="Fabián Sanhueza" userId="c749adf2e4d41ece" providerId="LiveId" clId="{69DCAA72-F40A-7C45-B255-F7DBD94E5B57}" dt="2025-04-15T17:28:06.806" v="1312" actId="20577"/>
        <pc:sldMkLst>
          <pc:docMk/>
          <pc:sldMk cId="2021163368" sldId="401"/>
        </pc:sldMkLst>
      </pc:sldChg>
      <pc:sldChg chg="addSp modSp new mod">
        <pc:chgData name="Fabián Sanhueza" userId="c749adf2e4d41ece" providerId="LiveId" clId="{69DCAA72-F40A-7C45-B255-F7DBD94E5B57}" dt="2025-04-16T02:13:24.131" v="1837" actId="403"/>
        <pc:sldMkLst>
          <pc:docMk/>
          <pc:sldMk cId="1265302259" sldId="402"/>
        </pc:sldMkLst>
      </pc:sldChg>
      <pc:sldChg chg="modSp new del mod">
        <pc:chgData name="Fabián Sanhueza" userId="c749adf2e4d41ece" providerId="LiveId" clId="{69DCAA72-F40A-7C45-B255-F7DBD94E5B57}" dt="2025-04-16T12:39:40.612" v="2202" actId="2696"/>
        <pc:sldMkLst>
          <pc:docMk/>
          <pc:sldMk cId="538679893" sldId="403"/>
        </pc:sldMkLst>
      </pc:sldChg>
      <pc:sldChg chg="addSp delSp modSp add mod addAnim delAnim modAnim">
        <pc:chgData name="Fabián Sanhueza" userId="c749adf2e4d41ece" providerId="LiveId" clId="{69DCAA72-F40A-7C45-B255-F7DBD94E5B57}" dt="2025-04-16T12:45:34.090" v="2898" actId="115"/>
        <pc:sldMkLst>
          <pc:docMk/>
          <pc:sldMk cId="4082984626" sldId="404"/>
        </pc:sldMkLst>
      </pc:sldChg>
    </pc:docChg>
  </pc:docChgLst>
  <pc:docChgLst>
    <pc:chgData name="Fabián Sanhueza" userId="c749adf2e4d41ece" providerId="LiveId" clId="{D3CF32DE-A828-B743-A4A2-75B501434A31}"/>
    <pc:docChg chg="undo custSel addSld delSld modSld sldOrd addSection delSection modSection">
      <pc:chgData name="Fabián Sanhueza" userId="c749adf2e4d41ece" providerId="LiveId" clId="{D3CF32DE-A828-B743-A4A2-75B501434A31}" dt="2025-03-12T18:19:46.377" v="3235" actId="20577"/>
      <pc:docMkLst>
        <pc:docMk/>
      </pc:docMkLst>
      <pc:sldChg chg="addSp modSp mod">
        <pc:chgData name="Fabián Sanhueza" userId="c749adf2e4d41ece" providerId="LiveId" clId="{D3CF32DE-A828-B743-A4A2-75B501434A31}" dt="2025-03-04T14:10:34.545" v="47"/>
        <pc:sldMkLst>
          <pc:docMk/>
          <pc:sldMk cId="3137933092" sldId="256"/>
        </pc:sldMkLst>
      </pc:sldChg>
      <pc:sldChg chg="addSp delSp modSp mod delAnim modAnim modShow">
        <pc:chgData name="Fabián Sanhueza" userId="c749adf2e4d41ece" providerId="LiveId" clId="{D3CF32DE-A828-B743-A4A2-75B501434A31}" dt="2025-03-04T14:21:42.140" v="912"/>
        <pc:sldMkLst>
          <pc:docMk/>
          <pc:sldMk cId="3302956057" sldId="257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657808140" sldId="271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4181435550" sldId="285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2298486183" sldId="286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2776910405" sldId="288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1924531587" sldId="289"/>
        </pc:sldMkLst>
      </pc:sldChg>
      <pc:sldChg chg="del mod modShow">
        <pc:chgData name="Fabián Sanhueza" userId="c749adf2e4d41ece" providerId="LiveId" clId="{D3CF32DE-A828-B743-A4A2-75B501434A31}" dt="2025-03-04T14:12:44.414" v="382" actId="18676"/>
        <pc:sldMkLst>
          <pc:docMk/>
          <pc:sldMk cId="189218281" sldId="303"/>
        </pc:sldMkLst>
      </pc:sldChg>
      <pc:sldChg chg="modSp">
        <pc:chgData name="Fabián Sanhueza" userId="c749adf2e4d41ece" providerId="LiveId" clId="{D3CF32DE-A828-B743-A4A2-75B501434A31}" dt="2025-03-05T11:30:20.128" v="1954" actId="20577"/>
        <pc:sldMkLst>
          <pc:docMk/>
          <pc:sldMk cId="2860363997" sldId="311"/>
        </pc:sldMkLst>
      </pc:sldChg>
      <pc:sldChg chg="modSp mod">
        <pc:chgData name="Fabián Sanhueza" userId="c749adf2e4d41ece" providerId="LiveId" clId="{D3CF32DE-A828-B743-A4A2-75B501434A31}" dt="2025-03-05T11:10:51.542" v="1100" actId="20577"/>
        <pc:sldMkLst>
          <pc:docMk/>
          <pc:sldMk cId="3297025274" sldId="315"/>
        </pc:sldMkLst>
      </pc:sldChg>
      <pc:sldChg chg="del mod modShow">
        <pc:chgData name="Fabián Sanhueza" userId="c749adf2e4d41ece" providerId="LiveId" clId="{D3CF32DE-A828-B743-A4A2-75B501434A31}" dt="2025-03-05T11:33:18.921" v="2256" actId="2696"/>
        <pc:sldMkLst>
          <pc:docMk/>
          <pc:sldMk cId="257997843" sldId="323"/>
        </pc:sldMkLst>
      </pc:sldChg>
      <pc:sldChg chg="del mod modShow">
        <pc:chgData name="Fabián Sanhueza" userId="c749adf2e4d41ece" providerId="LiveId" clId="{D3CF32DE-A828-B743-A4A2-75B501434A31}" dt="2025-03-11T14:58:00.846" v="2845" actId="2696"/>
        <pc:sldMkLst>
          <pc:docMk/>
          <pc:sldMk cId="3440133900" sldId="324"/>
        </pc:sldMkLst>
      </pc:sldChg>
      <pc:sldChg chg="del">
        <pc:chgData name="Fabián Sanhueza" userId="c749adf2e4d41ece" providerId="LiveId" clId="{D3CF32DE-A828-B743-A4A2-75B501434A31}" dt="2025-03-04T14:10:39.125" v="48" actId="2696"/>
        <pc:sldMkLst>
          <pc:docMk/>
          <pc:sldMk cId="2193737291" sldId="334"/>
        </pc:sldMkLst>
      </pc:sldChg>
      <pc:sldChg chg="del mod modShow">
        <pc:chgData name="Fabián Sanhueza" userId="c749adf2e4d41ece" providerId="LiveId" clId="{D3CF32DE-A828-B743-A4A2-75B501434A31}" dt="2025-03-04T14:21:49.008" v="917" actId="2696"/>
        <pc:sldMkLst>
          <pc:docMk/>
          <pc:sldMk cId="1694838130" sldId="335"/>
        </pc:sldMkLst>
      </pc:sldChg>
      <pc:sldChg chg="addSp delSp modSp mod modShow">
        <pc:chgData name="Fabián Sanhueza" userId="c749adf2e4d41ece" providerId="LiveId" clId="{D3CF32DE-A828-B743-A4A2-75B501434A31}" dt="2025-03-04T14:20:03.592" v="807"/>
        <pc:sldMkLst>
          <pc:docMk/>
          <pc:sldMk cId="4056050518" sldId="340"/>
        </pc:sldMkLst>
      </pc:sldChg>
      <pc:sldChg chg="del mod modShow">
        <pc:chgData name="Fabián Sanhueza" userId="c749adf2e4d41ece" providerId="LiveId" clId="{D3CF32DE-A828-B743-A4A2-75B501434A31}" dt="2025-03-04T14:21:48.924" v="913" actId="2696"/>
        <pc:sldMkLst>
          <pc:docMk/>
          <pc:sldMk cId="597178937" sldId="341"/>
        </pc:sldMkLst>
      </pc:sldChg>
      <pc:sldChg chg="del mod modShow">
        <pc:chgData name="Fabián Sanhueza" userId="c749adf2e4d41ece" providerId="LiveId" clId="{D3CF32DE-A828-B743-A4A2-75B501434A31}" dt="2025-03-04T14:21:49.007" v="916" actId="2696"/>
        <pc:sldMkLst>
          <pc:docMk/>
          <pc:sldMk cId="2547449732" sldId="342"/>
        </pc:sldMkLst>
      </pc:sldChg>
      <pc:sldChg chg="del mod modShow">
        <pc:chgData name="Fabián Sanhueza" userId="c749adf2e4d41ece" providerId="LiveId" clId="{D3CF32DE-A828-B743-A4A2-75B501434A31}" dt="2025-03-04T14:21:49.072" v="921" actId="2696"/>
        <pc:sldMkLst>
          <pc:docMk/>
          <pc:sldMk cId="3050550865" sldId="343"/>
        </pc:sldMkLst>
      </pc:sldChg>
      <pc:sldChg chg="del mod modShow">
        <pc:chgData name="Fabián Sanhueza" userId="c749adf2e4d41ece" providerId="LiveId" clId="{D3CF32DE-A828-B743-A4A2-75B501434A31}" dt="2025-03-04T14:21:49.073" v="922" actId="2696"/>
        <pc:sldMkLst>
          <pc:docMk/>
          <pc:sldMk cId="221142386" sldId="344"/>
        </pc:sldMkLst>
      </pc:sldChg>
      <pc:sldChg chg="del mod modShow">
        <pc:chgData name="Fabián Sanhueza" userId="c749adf2e4d41ece" providerId="LiveId" clId="{D3CF32DE-A828-B743-A4A2-75B501434A31}" dt="2025-03-04T14:21:48.969" v="915" actId="2696"/>
        <pc:sldMkLst>
          <pc:docMk/>
          <pc:sldMk cId="3043896302" sldId="345"/>
        </pc:sldMkLst>
      </pc:sldChg>
      <pc:sldChg chg="del mod modShow">
        <pc:chgData name="Fabián Sanhueza" userId="c749adf2e4d41ece" providerId="LiveId" clId="{D3CF32DE-A828-B743-A4A2-75B501434A31}" dt="2025-03-04T14:21:49.030" v="920" actId="2696"/>
        <pc:sldMkLst>
          <pc:docMk/>
          <pc:sldMk cId="1394004359" sldId="346"/>
        </pc:sldMkLst>
      </pc:sldChg>
      <pc:sldChg chg="del mod modShow">
        <pc:chgData name="Fabián Sanhueza" userId="c749adf2e4d41ece" providerId="LiveId" clId="{D3CF32DE-A828-B743-A4A2-75B501434A31}" dt="2025-03-04T14:21:49.085" v="923" actId="2696"/>
        <pc:sldMkLst>
          <pc:docMk/>
          <pc:sldMk cId="678656817" sldId="347"/>
        </pc:sldMkLst>
      </pc:sldChg>
      <pc:sldChg chg="del mod modShow">
        <pc:chgData name="Fabián Sanhueza" userId="c749adf2e4d41ece" providerId="LiveId" clId="{D3CF32DE-A828-B743-A4A2-75B501434A31}" dt="2025-03-04T14:21:48.959" v="914" actId="2696"/>
        <pc:sldMkLst>
          <pc:docMk/>
          <pc:sldMk cId="2915490116" sldId="348"/>
        </pc:sldMkLst>
      </pc:sldChg>
      <pc:sldChg chg="del mod modShow">
        <pc:chgData name="Fabián Sanhueza" userId="c749adf2e4d41ece" providerId="LiveId" clId="{D3CF32DE-A828-B743-A4A2-75B501434A31}" dt="2025-03-04T14:21:49.010" v="919" actId="2696"/>
        <pc:sldMkLst>
          <pc:docMk/>
          <pc:sldMk cId="3174496946" sldId="349"/>
        </pc:sldMkLst>
      </pc:sldChg>
      <pc:sldChg chg="del mod modShow">
        <pc:chgData name="Fabián Sanhueza" userId="c749adf2e4d41ece" providerId="LiveId" clId="{D3CF32DE-A828-B743-A4A2-75B501434A31}" dt="2025-03-04T14:21:49.009" v="918" actId="2696"/>
        <pc:sldMkLst>
          <pc:docMk/>
          <pc:sldMk cId="1465187972" sldId="350"/>
        </pc:sldMkLst>
      </pc:sldChg>
      <pc:sldChg chg="del mod modShow">
        <pc:chgData name="Fabián Sanhueza" userId="c749adf2e4d41ece" providerId="LiveId" clId="{D3CF32DE-A828-B743-A4A2-75B501434A31}" dt="2025-03-04T14:21:49.102" v="924" actId="2696"/>
        <pc:sldMkLst>
          <pc:docMk/>
          <pc:sldMk cId="4123960469" sldId="351"/>
        </pc:sldMkLst>
      </pc:sldChg>
      <pc:sldChg chg="addSp delSp modSp add mod ord modAnim modShow">
        <pc:chgData name="Fabián Sanhueza" userId="c749adf2e4d41ece" providerId="LiveId" clId="{D3CF32DE-A828-B743-A4A2-75B501434A31}" dt="2025-03-05T11:32:54.877" v="2255"/>
        <pc:sldMkLst>
          <pc:docMk/>
          <pc:sldMk cId="2623426011" sldId="352"/>
        </pc:sldMkLst>
      </pc:sldChg>
      <pc:sldChg chg="addSp delSp modSp add mod">
        <pc:chgData name="Fabián Sanhueza" userId="c749adf2e4d41ece" providerId="LiveId" clId="{D3CF32DE-A828-B743-A4A2-75B501434A31}" dt="2025-03-05T11:15:08.403" v="1310" actId="20577"/>
        <pc:sldMkLst>
          <pc:docMk/>
          <pc:sldMk cId="3155124830" sldId="353"/>
        </pc:sldMkLst>
      </pc:sldChg>
      <pc:sldChg chg="add del">
        <pc:chgData name="Fabián Sanhueza" userId="c749adf2e4d41ece" providerId="LiveId" clId="{D3CF32DE-A828-B743-A4A2-75B501434A31}" dt="2025-03-04T14:19:09.888" v="791"/>
        <pc:sldMkLst>
          <pc:docMk/>
          <pc:sldMk cId="1823164491" sldId="354"/>
        </pc:sldMkLst>
      </pc:sldChg>
      <pc:sldChg chg="addSp delSp modSp add mod modAnim">
        <pc:chgData name="Fabián Sanhueza" userId="c749adf2e4d41ece" providerId="LiveId" clId="{D3CF32DE-A828-B743-A4A2-75B501434A31}" dt="2025-03-11T14:57:04.139" v="2831"/>
        <pc:sldMkLst>
          <pc:docMk/>
          <pc:sldMk cId="2543940360" sldId="354"/>
        </pc:sldMkLst>
      </pc:sldChg>
      <pc:sldChg chg="delSp modSp add mod">
        <pc:chgData name="Fabián Sanhueza" userId="c749adf2e4d41ece" providerId="LiveId" clId="{D3CF32DE-A828-B743-A4A2-75B501434A31}" dt="2025-03-11T14:56:45.016" v="2828" actId="20577"/>
        <pc:sldMkLst>
          <pc:docMk/>
          <pc:sldMk cId="1776729828" sldId="355"/>
        </pc:sldMkLst>
      </pc:sldChg>
      <pc:sldChg chg="new del">
        <pc:chgData name="Fabián Sanhueza" userId="c749adf2e4d41ece" providerId="LiveId" clId="{D3CF32DE-A828-B743-A4A2-75B501434A31}" dt="2025-03-05T11:12:25.026" v="1112" actId="680"/>
        <pc:sldMkLst>
          <pc:docMk/>
          <pc:sldMk cId="700628919" sldId="356"/>
        </pc:sldMkLst>
      </pc:sldChg>
      <pc:sldChg chg="delSp modSp add mod modAnim">
        <pc:chgData name="Fabián Sanhueza" userId="c749adf2e4d41ece" providerId="LiveId" clId="{D3CF32DE-A828-B743-A4A2-75B501434A31}" dt="2025-03-05T11:13:59.385" v="1202" actId="20577"/>
        <pc:sldMkLst>
          <pc:docMk/>
          <pc:sldMk cId="1234205124" sldId="356"/>
        </pc:sldMkLst>
      </pc:sldChg>
      <pc:sldChg chg="addSp delSp modSp add mod delAnim modAnim">
        <pc:chgData name="Fabián Sanhueza" userId="c749adf2e4d41ece" providerId="LiveId" clId="{D3CF32DE-A828-B743-A4A2-75B501434A31}" dt="2025-03-05T11:29:05.232" v="1878"/>
        <pc:sldMkLst>
          <pc:docMk/>
          <pc:sldMk cId="2023718237" sldId="357"/>
        </pc:sldMkLst>
      </pc:sldChg>
      <pc:sldChg chg="addSp delSp modSp add mod modAnim">
        <pc:chgData name="Fabián Sanhueza" userId="c749adf2e4d41ece" providerId="LiveId" clId="{D3CF32DE-A828-B743-A4A2-75B501434A31}" dt="2025-03-11T14:57:14.599" v="2835" actId="403"/>
        <pc:sldMkLst>
          <pc:docMk/>
          <pc:sldMk cId="201280214" sldId="358"/>
        </pc:sldMkLst>
      </pc:sldChg>
      <pc:sldChg chg="addSp delSp modSp add mod modAnim">
        <pc:chgData name="Fabián Sanhueza" userId="c749adf2e4d41ece" providerId="LiveId" clId="{D3CF32DE-A828-B743-A4A2-75B501434A31}" dt="2025-03-05T11:28:25.939" v="1856"/>
        <pc:sldMkLst>
          <pc:docMk/>
          <pc:sldMk cId="3555762616" sldId="359"/>
        </pc:sldMkLst>
      </pc:sldChg>
      <pc:sldChg chg="addSp modSp add mod modAnim">
        <pc:chgData name="Fabián Sanhueza" userId="c749adf2e4d41ece" providerId="LiveId" clId="{D3CF32DE-A828-B743-A4A2-75B501434A31}" dt="2025-03-05T11:27:39.935" v="1816" actId="1038"/>
        <pc:sldMkLst>
          <pc:docMk/>
          <pc:sldMk cId="3156303650" sldId="360"/>
        </pc:sldMkLst>
      </pc:sldChg>
      <pc:sldChg chg="modSp add">
        <pc:chgData name="Fabián Sanhueza" userId="c749adf2e4d41ece" providerId="LiveId" clId="{D3CF32DE-A828-B743-A4A2-75B501434A31}" dt="2025-03-11T14:57:31.482" v="2836" actId="20577"/>
        <pc:sldMkLst>
          <pc:docMk/>
          <pc:sldMk cId="1246647279" sldId="361"/>
        </pc:sldMkLst>
      </pc:sldChg>
      <pc:sldChg chg="modSp add">
        <pc:chgData name="Fabián Sanhueza" userId="c749adf2e4d41ece" providerId="LiveId" clId="{D3CF32DE-A828-B743-A4A2-75B501434A31}" dt="2025-03-11T14:57:39.010" v="2843" actId="20577"/>
        <pc:sldMkLst>
          <pc:docMk/>
          <pc:sldMk cId="3023605417" sldId="362"/>
        </pc:sldMkLst>
      </pc:sldChg>
      <pc:sldChg chg="addSp delSp modSp add mod delAnim modAnim">
        <pc:chgData name="Fabián Sanhueza" userId="c749adf2e4d41ece" providerId="LiveId" clId="{D3CF32DE-A828-B743-A4A2-75B501434A31}" dt="2025-03-05T11:38:07.458" v="2578" actId="1076"/>
        <pc:sldMkLst>
          <pc:docMk/>
          <pc:sldMk cId="426752741" sldId="363"/>
        </pc:sldMkLst>
      </pc:sldChg>
      <pc:sldChg chg="delSp modSp add mod delAnim modAnim">
        <pc:chgData name="Fabián Sanhueza" userId="c749adf2e4d41ece" providerId="LiveId" clId="{D3CF32DE-A828-B743-A4A2-75B501434A31}" dt="2025-03-05T11:41:18.582" v="2754"/>
        <pc:sldMkLst>
          <pc:docMk/>
          <pc:sldMk cId="3242971469" sldId="364"/>
        </pc:sldMkLst>
      </pc:sldChg>
      <pc:sldChg chg="modSp add modAnim">
        <pc:chgData name="Fabián Sanhueza" userId="c749adf2e4d41ece" providerId="LiveId" clId="{D3CF32DE-A828-B743-A4A2-75B501434A31}" dt="2025-03-05T11:42:38.989" v="2778"/>
        <pc:sldMkLst>
          <pc:docMk/>
          <pc:sldMk cId="3006961643" sldId="365"/>
        </pc:sldMkLst>
      </pc:sldChg>
      <pc:sldChg chg="addSp modSp new mod">
        <pc:chgData name="Fabián Sanhueza" userId="c749adf2e4d41ece" providerId="LiveId" clId="{D3CF32DE-A828-B743-A4A2-75B501434A31}" dt="2025-03-12T18:19:08.528" v="3226" actId="20577"/>
        <pc:sldMkLst>
          <pc:docMk/>
          <pc:sldMk cId="2349636255" sldId="366"/>
        </pc:sldMkLst>
      </pc:sldChg>
      <pc:sldChg chg="modSp add mod">
        <pc:chgData name="Fabián Sanhueza" userId="c749adf2e4d41ece" providerId="LiveId" clId="{D3CF32DE-A828-B743-A4A2-75B501434A31}" dt="2025-03-12T17:53:09.486" v="3224" actId="1076"/>
        <pc:sldMkLst>
          <pc:docMk/>
          <pc:sldMk cId="1491071667" sldId="367"/>
        </pc:sldMkLst>
      </pc:sldChg>
      <pc:sldChg chg="modSp add mod">
        <pc:chgData name="Fabián Sanhueza" userId="c749adf2e4d41ece" providerId="LiveId" clId="{D3CF32DE-A828-B743-A4A2-75B501434A31}" dt="2025-03-12T18:19:46.377" v="3235" actId="20577"/>
        <pc:sldMkLst>
          <pc:docMk/>
          <pc:sldMk cId="3960073396" sldId="368"/>
        </pc:sldMkLst>
      </pc:sldChg>
    </pc:docChg>
  </pc:docChgLst>
  <pc:docChgLst>
    <pc:chgData name="Fabián Sanhueza" userId="c749adf2e4d41ece" providerId="LiveId" clId="{DA4B1356-B62C-2A42-957E-9795337174D3}"/>
    <pc:docChg chg="custSel addSld modSld sldOrd">
      <pc:chgData name="Fabián Sanhueza" userId="c749adf2e4d41ece" providerId="LiveId" clId="{DA4B1356-B62C-2A42-957E-9795337174D3}" dt="2025-04-02T14:25:18.567" v="99"/>
      <pc:docMkLst>
        <pc:docMk/>
      </pc:docMkLst>
      <pc:sldChg chg="modAnim">
        <pc:chgData name="Fabián Sanhueza" userId="c749adf2e4d41ece" providerId="LiveId" clId="{DA4B1356-B62C-2A42-957E-9795337174D3}" dt="2025-04-02T13:17:13.775" v="0"/>
        <pc:sldMkLst>
          <pc:docMk/>
          <pc:sldMk cId="1923971067" sldId="386"/>
        </pc:sldMkLst>
      </pc:sldChg>
      <pc:sldChg chg="delSp modSp new mod ord">
        <pc:chgData name="Fabián Sanhueza" userId="c749adf2e4d41ece" providerId="LiveId" clId="{DA4B1356-B62C-2A42-957E-9795337174D3}" dt="2025-04-02T14:25:18.567" v="99"/>
        <pc:sldMkLst>
          <pc:docMk/>
          <pc:sldMk cId="3338031106" sldId="392"/>
        </pc:sldMkLst>
      </pc:sldChg>
    </pc:docChg>
  </pc:docChgLst>
  <pc:docChgLst>
    <pc:chgData name="Fabián Sanhueza" userId="c749adf2e4d41ece" providerId="LiveId" clId="{469C9AE9-3A34-8447-B1FA-A1C079BE172E}"/>
    <pc:docChg chg="modSld">
      <pc:chgData name="Fabián Sanhueza" userId="c749adf2e4d41ece" providerId="LiveId" clId="{469C9AE9-3A34-8447-B1FA-A1C079BE172E}" dt="2025-04-17T14:43:10.320" v="0" actId="729"/>
      <pc:docMkLst>
        <pc:docMk/>
      </pc:docMkLst>
      <pc:sldChg chg="mod modShow">
        <pc:chgData name="Fabián Sanhueza" userId="c749adf2e4d41ece" providerId="LiveId" clId="{469C9AE9-3A34-8447-B1FA-A1C079BE172E}" dt="2025-04-17T14:43:10.320" v="0" actId="729"/>
        <pc:sldMkLst>
          <pc:docMk/>
          <pc:sldMk cId="2265267880" sldId="400"/>
        </pc:sldMkLst>
      </pc:sldChg>
    </pc:docChg>
  </pc:docChgLst>
  <pc:docChgLst>
    <pc:chgData name="yenifer stefanie aguilera moraga" userId="97b2352a-95fe-423a-84cf-3a3e35560e95" providerId="ADAL" clId="{619C6F62-B63B-4887-A53A-66A7357F4D4F}"/>
    <pc:docChg chg="undo custSel addSld delSld modSld sldOrd">
      <pc:chgData name="yenifer stefanie aguilera moraga" userId="97b2352a-95fe-423a-84cf-3a3e35560e95" providerId="ADAL" clId="{619C6F62-B63B-4887-A53A-66A7357F4D4F}" dt="2025-10-08T02:55:38.487" v="957" actId="20577"/>
      <pc:docMkLst>
        <pc:docMk/>
      </pc:docMkLst>
      <pc:sldChg chg="addSp modSp mod modAnim">
        <pc:chgData name="yenifer stefanie aguilera moraga" userId="97b2352a-95fe-423a-84cf-3a3e35560e95" providerId="ADAL" clId="{619C6F62-B63B-4887-A53A-66A7357F4D4F}" dt="2025-10-08T02:45:46.436" v="611" actId="1076"/>
        <pc:sldMkLst>
          <pc:docMk/>
          <pc:sldMk cId="1739537464" sldId="539"/>
        </pc:sldMkLst>
        <pc:spChg chg="add mod">
          <ac:chgData name="yenifer stefanie aguilera moraga" userId="97b2352a-95fe-423a-84cf-3a3e35560e95" providerId="ADAL" clId="{619C6F62-B63B-4887-A53A-66A7357F4D4F}" dt="2025-10-08T02:40:07.133" v="450" actId="20577"/>
          <ac:spMkLst>
            <pc:docMk/>
            <pc:sldMk cId="1739537464" sldId="539"/>
            <ac:spMk id="2" creationId="{C6D92D97-CC11-3467-94BE-EA0344102D23}"/>
          </ac:spMkLst>
        </pc:spChg>
        <pc:spChg chg="add mod">
          <ac:chgData name="yenifer stefanie aguilera moraga" userId="97b2352a-95fe-423a-84cf-3a3e35560e95" providerId="ADAL" clId="{619C6F62-B63B-4887-A53A-66A7357F4D4F}" dt="2025-10-08T02:45:40.924" v="608" actId="1076"/>
          <ac:spMkLst>
            <pc:docMk/>
            <pc:sldMk cId="1739537464" sldId="539"/>
            <ac:spMk id="10" creationId="{44FD06AF-F2C0-8A54-FCFE-EBA5D5D4C0B2}"/>
          </ac:spMkLst>
        </pc:spChg>
        <pc:spChg chg="add mod">
          <ac:chgData name="yenifer stefanie aguilera moraga" userId="97b2352a-95fe-423a-84cf-3a3e35560e95" providerId="ADAL" clId="{619C6F62-B63B-4887-A53A-66A7357F4D4F}" dt="2025-10-08T02:45:42.861" v="609" actId="1076"/>
          <ac:spMkLst>
            <pc:docMk/>
            <pc:sldMk cId="1739537464" sldId="539"/>
            <ac:spMk id="11" creationId="{B4E435AA-5103-7EB9-572B-6721B677BC23}"/>
          </ac:spMkLst>
        </pc:spChg>
        <pc:spChg chg="add mod">
          <ac:chgData name="yenifer stefanie aguilera moraga" userId="97b2352a-95fe-423a-84cf-3a3e35560e95" providerId="ADAL" clId="{619C6F62-B63B-4887-A53A-66A7357F4D4F}" dt="2025-10-08T02:45:44.740" v="610" actId="1076"/>
          <ac:spMkLst>
            <pc:docMk/>
            <pc:sldMk cId="1739537464" sldId="539"/>
            <ac:spMk id="12" creationId="{846125D8-97D5-4FAF-9DD3-CA98D7DFC7A1}"/>
          </ac:spMkLst>
        </pc:spChg>
        <pc:spChg chg="add mod">
          <ac:chgData name="yenifer stefanie aguilera moraga" userId="97b2352a-95fe-423a-84cf-3a3e35560e95" providerId="ADAL" clId="{619C6F62-B63B-4887-A53A-66A7357F4D4F}" dt="2025-10-08T02:45:46.436" v="611" actId="1076"/>
          <ac:spMkLst>
            <pc:docMk/>
            <pc:sldMk cId="1739537464" sldId="539"/>
            <ac:spMk id="13" creationId="{267790DE-D698-742B-2DD1-3CCB75D1C9E9}"/>
          </ac:spMkLst>
        </pc:spChg>
        <pc:spChg chg="add mod">
          <ac:chgData name="yenifer stefanie aguilera moraga" userId="97b2352a-95fe-423a-84cf-3a3e35560e95" providerId="ADAL" clId="{619C6F62-B63B-4887-A53A-66A7357F4D4F}" dt="2025-10-08T02:45:30.061" v="604" actId="1076"/>
          <ac:spMkLst>
            <pc:docMk/>
            <pc:sldMk cId="1739537464" sldId="539"/>
            <ac:spMk id="15" creationId="{BF9B49FF-58ED-D1AB-E587-0E437B267D32}"/>
          </ac:spMkLst>
        </pc:spChg>
        <pc:spChg chg="add mod">
          <ac:chgData name="yenifer stefanie aguilera moraga" userId="97b2352a-95fe-423a-84cf-3a3e35560e95" providerId="ADAL" clId="{619C6F62-B63B-4887-A53A-66A7357F4D4F}" dt="2025-10-08T02:45:32.868" v="605" actId="1076"/>
          <ac:spMkLst>
            <pc:docMk/>
            <pc:sldMk cId="1739537464" sldId="539"/>
            <ac:spMk id="16" creationId="{09FE2EF6-C657-9522-6774-A5DFC3AAE0CA}"/>
          </ac:spMkLst>
        </pc:spChg>
        <pc:spChg chg="add mod">
          <ac:chgData name="yenifer stefanie aguilera moraga" userId="97b2352a-95fe-423a-84cf-3a3e35560e95" providerId="ADAL" clId="{619C6F62-B63B-4887-A53A-66A7357F4D4F}" dt="2025-10-08T02:45:35.829" v="606" actId="1076"/>
          <ac:spMkLst>
            <pc:docMk/>
            <pc:sldMk cId="1739537464" sldId="539"/>
            <ac:spMk id="17" creationId="{B25B082A-CAEC-5570-7F36-480014D9D25E}"/>
          </ac:spMkLst>
        </pc:spChg>
        <pc:spChg chg="add mod">
          <ac:chgData name="yenifer stefanie aguilera moraga" userId="97b2352a-95fe-423a-84cf-3a3e35560e95" providerId="ADAL" clId="{619C6F62-B63B-4887-A53A-66A7357F4D4F}" dt="2025-10-08T02:45:37.756" v="607" actId="1076"/>
          <ac:spMkLst>
            <pc:docMk/>
            <pc:sldMk cId="1739537464" sldId="539"/>
            <ac:spMk id="18" creationId="{61204769-EAE2-584A-ACB3-BE321125633E}"/>
          </ac:spMkLst>
        </pc:spChg>
      </pc:sldChg>
      <pc:sldChg chg="addSp modSp del mod ord modAnim">
        <pc:chgData name="yenifer stefanie aguilera moraga" userId="97b2352a-95fe-423a-84cf-3a3e35560e95" providerId="ADAL" clId="{619C6F62-B63B-4887-A53A-66A7357F4D4F}" dt="2025-10-08T02:52:56.300" v="916" actId="47"/>
        <pc:sldMkLst>
          <pc:docMk/>
          <pc:sldMk cId="390181224" sldId="540"/>
        </pc:sldMkLst>
        <pc:spChg chg="add mod">
          <ac:chgData name="yenifer stefanie aguilera moraga" userId="97b2352a-95fe-423a-84cf-3a3e35560e95" providerId="ADAL" clId="{619C6F62-B63B-4887-A53A-66A7357F4D4F}" dt="2025-10-08T02:49:57.438" v="710" actId="1076"/>
          <ac:spMkLst>
            <pc:docMk/>
            <pc:sldMk cId="390181224" sldId="540"/>
            <ac:spMk id="2" creationId="{02B4B729-8869-506E-39ED-5C95273EBB4F}"/>
          </ac:spMkLst>
        </pc:spChg>
      </pc:sldChg>
      <pc:sldChg chg="addSp delSp modSp add mod ord">
        <pc:chgData name="yenifer stefanie aguilera moraga" userId="97b2352a-95fe-423a-84cf-3a3e35560e95" providerId="ADAL" clId="{619C6F62-B63B-4887-A53A-66A7357F4D4F}" dt="2025-10-08T02:33:51.435" v="330" actId="20577"/>
        <pc:sldMkLst>
          <pc:docMk/>
          <pc:sldMk cId="3440431548" sldId="541"/>
        </pc:sldMkLst>
        <pc:spChg chg="mod">
          <ac:chgData name="yenifer stefanie aguilera moraga" userId="97b2352a-95fe-423a-84cf-3a3e35560e95" providerId="ADAL" clId="{619C6F62-B63B-4887-A53A-66A7357F4D4F}" dt="2025-10-08T02:26:44.809" v="41" actId="20577"/>
          <ac:spMkLst>
            <pc:docMk/>
            <pc:sldMk cId="3440431548" sldId="541"/>
            <ac:spMk id="3" creationId="{141FF787-EA9C-58AD-C264-9F463551AC74}"/>
          </ac:spMkLst>
        </pc:spChg>
        <pc:spChg chg="mod">
          <ac:chgData name="yenifer stefanie aguilera moraga" userId="97b2352a-95fe-423a-84cf-3a3e35560e95" providerId="ADAL" clId="{619C6F62-B63B-4887-A53A-66A7357F4D4F}" dt="2025-10-08T02:27:34.659" v="87" actId="20577"/>
          <ac:spMkLst>
            <pc:docMk/>
            <pc:sldMk cId="3440431548" sldId="541"/>
            <ac:spMk id="9" creationId="{4CA613AF-093B-7BEE-E612-45D08B0178B1}"/>
          </ac:spMkLst>
        </pc:spChg>
        <pc:spChg chg="add mod">
          <ac:chgData name="yenifer stefanie aguilera moraga" userId="97b2352a-95fe-423a-84cf-3a3e35560e95" providerId="ADAL" clId="{619C6F62-B63B-4887-A53A-66A7357F4D4F}" dt="2025-10-08T02:27:38.554" v="88" actId="1076"/>
          <ac:spMkLst>
            <pc:docMk/>
            <pc:sldMk cId="3440431548" sldId="541"/>
            <ac:spMk id="10" creationId="{A2E02B52-3ABF-9736-21D2-F5DD0E03EE17}"/>
          </ac:spMkLst>
        </pc:spChg>
        <pc:spChg chg="mod">
          <ac:chgData name="yenifer stefanie aguilera moraga" userId="97b2352a-95fe-423a-84cf-3a3e35560e95" providerId="ADAL" clId="{619C6F62-B63B-4887-A53A-66A7357F4D4F}" dt="2025-10-08T02:28:41.146" v="125" actId="20577"/>
          <ac:spMkLst>
            <pc:docMk/>
            <pc:sldMk cId="3440431548" sldId="541"/>
            <ac:spMk id="21" creationId="{577B96BE-29A8-07A8-882A-8D8555D2A738}"/>
          </ac:spMkLst>
        </pc:spChg>
        <pc:spChg chg="mod">
          <ac:chgData name="yenifer stefanie aguilera moraga" userId="97b2352a-95fe-423a-84cf-3a3e35560e95" providerId="ADAL" clId="{619C6F62-B63B-4887-A53A-66A7357F4D4F}" dt="2025-10-08T02:33:51.435" v="330" actId="20577"/>
          <ac:spMkLst>
            <pc:docMk/>
            <pc:sldMk cId="3440431548" sldId="541"/>
            <ac:spMk id="22" creationId="{F23B6536-6581-E68C-2D7C-3B465CFF3A96}"/>
          </ac:spMkLst>
        </pc:spChg>
        <pc:spChg chg="mod">
          <ac:chgData name="yenifer stefanie aguilera moraga" userId="97b2352a-95fe-423a-84cf-3a3e35560e95" providerId="ADAL" clId="{619C6F62-B63B-4887-A53A-66A7357F4D4F}" dt="2025-10-08T02:28:13.899" v="102" actId="20577"/>
          <ac:spMkLst>
            <pc:docMk/>
            <pc:sldMk cId="3440431548" sldId="541"/>
            <ac:spMk id="23" creationId="{7973C262-5050-FEE6-2503-D206DF41D482}"/>
          </ac:spMkLst>
        </pc:spChg>
        <pc:spChg chg="mod">
          <ac:chgData name="yenifer stefanie aguilera moraga" userId="97b2352a-95fe-423a-84cf-3a3e35560e95" providerId="ADAL" clId="{619C6F62-B63B-4887-A53A-66A7357F4D4F}" dt="2025-10-08T02:27:59.556" v="101" actId="20577"/>
          <ac:spMkLst>
            <pc:docMk/>
            <pc:sldMk cId="3440431548" sldId="541"/>
            <ac:spMk id="24" creationId="{E798D070-A277-7E5C-CDCC-C198716E8300}"/>
          </ac:spMkLst>
        </pc:spChg>
        <pc:picChg chg="del">
          <ac:chgData name="yenifer stefanie aguilera moraga" userId="97b2352a-95fe-423a-84cf-3a3e35560e95" providerId="ADAL" clId="{619C6F62-B63B-4887-A53A-66A7357F4D4F}" dt="2025-10-08T02:26:27.746" v="3" actId="478"/>
          <ac:picMkLst>
            <pc:docMk/>
            <pc:sldMk cId="3440431548" sldId="541"/>
            <ac:picMk id="2" creationId="{56083554-F3E0-4071-8A6F-B9081B3CB77A}"/>
          </ac:picMkLst>
        </pc:picChg>
      </pc:sldChg>
      <pc:sldChg chg="addSp delSp modSp add mod modAnim">
        <pc:chgData name="yenifer stefanie aguilera moraga" userId="97b2352a-95fe-423a-84cf-3a3e35560e95" providerId="ADAL" clId="{619C6F62-B63B-4887-A53A-66A7357F4D4F}" dt="2025-10-08T02:35:51.972" v="393"/>
        <pc:sldMkLst>
          <pc:docMk/>
          <pc:sldMk cId="2890606488" sldId="542"/>
        </pc:sldMkLst>
        <pc:spChg chg="mod">
          <ac:chgData name="yenifer stefanie aguilera moraga" userId="97b2352a-95fe-423a-84cf-3a3e35560e95" providerId="ADAL" clId="{619C6F62-B63B-4887-A53A-66A7357F4D4F}" dt="2025-10-08T02:31:24.537" v="214" actId="1076"/>
          <ac:spMkLst>
            <pc:docMk/>
            <pc:sldMk cId="2890606488" sldId="542"/>
            <ac:spMk id="9" creationId="{2C33895C-3928-C50E-5F78-B274A4994FDF}"/>
          </ac:spMkLst>
        </pc:spChg>
        <pc:spChg chg="add del">
          <ac:chgData name="yenifer stefanie aguilera moraga" userId="97b2352a-95fe-423a-84cf-3a3e35560e95" providerId="ADAL" clId="{619C6F62-B63B-4887-A53A-66A7357F4D4F}" dt="2025-10-08T02:30:04.441" v="195" actId="22"/>
          <ac:spMkLst>
            <pc:docMk/>
            <pc:sldMk cId="2890606488" sldId="542"/>
            <ac:spMk id="10" creationId="{4997FA83-5C14-7D11-AD86-991D400132FC}"/>
          </ac:spMkLst>
        </pc:spChg>
        <pc:spChg chg="mod">
          <ac:chgData name="yenifer stefanie aguilera moraga" userId="97b2352a-95fe-423a-84cf-3a3e35560e95" providerId="ADAL" clId="{619C6F62-B63B-4887-A53A-66A7357F4D4F}" dt="2025-10-08T02:29:31.601" v="134" actId="20577"/>
          <ac:spMkLst>
            <pc:docMk/>
            <pc:sldMk cId="2890606488" sldId="542"/>
            <ac:spMk id="12" creationId="{7A499117-BBEC-0A8B-62AC-BE045DB38E85}"/>
          </ac:spMkLst>
        </pc:spChg>
        <pc:spChg chg="add del">
          <ac:chgData name="yenifer stefanie aguilera moraga" userId="97b2352a-95fe-423a-84cf-3a3e35560e95" providerId="ADAL" clId="{619C6F62-B63B-4887-A53A-66A7357F4D4F}" dt="2025-10-08T02:30:13.201" v="197" actId="478"/>
          <ac:spMkLst>
            <pc:docMk/>
            <pc:sldMk cId="2890606488" sldId="542"/>
            <ac:spMk id="13" creationId="{326C996F-11E9-E89C-32B4-3D924DB77F05}"/>
          </ac:spMkLst>
        </pc:spChg>
        <pc:spChg chg="add">
          <ac:chgData name="yenifer stefanie aguilera moraga" userId="97b2352a-95fe-423a-84cf-3a3e35560e95" providerId="ADAL" clId="{619C6F62-B63B-4887-A53A-66A7357F4D4F}" dt="2025-10-08T02:30:14.115" v="198"/>
          <ac:spMkLst>
            <pc:docMk/>
            <pc:sldMk cId="2890606488" sldId="542"/>
            <ac:spMk id="14" creationId="{4DDF3FE3-864E-D005-EF63-79121696989B}"/>
          </ac:spMkLst>
        </pc:spChg>
        <pc:spChg chg="add mod">
          <ac:chgData name="yenifer stefanie aguilera moraga" userId="97b2352a-95fe-423a-84cf-3a3e35560e95" providerId="ADAL" clId="{619C6F62-B63B-4887-A53A-66A7357F4D4F}" dt="2025-10-08T02:30:38.439" v="204"/>
          <ac:spMkLst>
            <pc:docMk/>
            <pc:sldMk cId="2890606488" sldId="542"/>
            <ac:spMk id="15" creationId="{28F81F5C-9F04-E46C-9675-60DC1B49E3E1}"/>
          </ac:spMkLst>
        </pc:spChg>
        <pc:spChg chg="add mod">
          <ac:chgData name="yenifer stefanie aguilera moraga" userId="97b2352a-95fe-423a-84cf-3a3e35560e95" providerId="ADAL" clId="{619C6F62-B63B-4887-A53A-66A7357F4D4F}" dt="2025-10-08T02:30:37.517" v="203"/>
          <ac:spMkLst>
            <pc:docMk/>
            <pc:sldMk cId="2890606488" sldId="542"/>
            <ac:spMk id="16" creationId="{7F29A019-3D52-B5DB-B19F-7BDC9EC566CE}"/>
          </ac:spMkLst>
        </pc:spChg>
        <pc:spChg chg="add mod">
          <ac:chgData name="yenifer stefanie aguilera moraga" userId="97b2352a-95fe-423a-84cf-3a3e35560e95" providerId="ADAL" clId="{619C6F62-B63B-4887-A53A-66A7357F4D4F}" dt="2025-10-08T02:35:29.969" v="391" actId="1076"/>
          <ac:spMkLst>
            <pc:docMk/>
            <pc:sldMk cId="2890606488" sldId="542"/>
            <ac:spMk id="21" creationId="{01004FA9-3260-F499-ADAC-D17AC7B77B3B}"/>
          </ac:spMkLst>
        </pc:spChg>
        <pc:spChg chg="add mod">
          <ac:chgData name="yenifer stefanie aguilera moraga" userId="97b2352a-95fe-423a-84cf-3a3e35560e95" providerId="ADAL" clId="{619C6F62-B63B-4887-A53A-66A7357F4D4F}" dt="2025-10-08T02:34:34.828" v="358"/>
          <ac:spMkLst>
            <pc:docMk/>
            <pc:sldMk cId="2890606488" sldId="542"/>
            <ac:spMk id="25" creationId="{EE73AB0C-534A-31B0-FB2E-12DF7D0FCBB8}"/>
          </ac:spMkLst>
        </pc:spChg>
        <pc:spChg chg="add mod">
          <ac:chgData name="yenifer stefanie aguilera moraga" userId="97b2352a-95fe-423a-84cf-3a3e35560e95" providerId="ADAL" clId="{619C6F62-B63B-4887-A53A-66A7357F4D4F}" dt="2025-10-08T02:34:40.148" v="363"/>
          <ac:spMkLst>
            <pc:docMk/>
            <pc:sldMk cId="2890606488" sldId="542"/>
            <ac:spMk id="26" creationId="{FC16E033-E7B7-9631-4D25-E430D36CBA20}"/>
          </ac:spMkLst>
        </pc:spChg>
        <pc:spChg chg="add mod">
          <ac:chgData name="yenifer stefanie aguilera moraga" userId="97b2352a-95fe-423a-84cf-3a3e35560e95" providerId="ADAL" clId="{619C6F62-B63B-4887-A53A-66A7357F4D4F}" dt="2025-10-08T02:35:34.230" v="392" actId="1076"/>
          <ac:spMkLst>
            <pc:docMk/>
            <pc:sldMk cId="2890606488" sldId="542"/>
            <ac:spMk id="27" creationId="{18EED237-3725-AD28-C4AA-C92036294CF8}"/>
          </ac:spMkLst>
        </pc:spChg>
        <pc:picChg chg="add del mod">
          <ac:chgData name="yenifer stefanie aguilera moraga" userId="97b2352a-95fe-423a-84cf-3a3e35560e95" providerId="ADAL" clId="{619C6F62-B63B-4887-A53A-66A7357F4D4F}" dt="2025-10-08T02:34:04.058" v="336" actId="478"/>
          <ac:picMkLst>
            <pc:docMk/>
            <pc:sldMk cId="2890606488" sldId="542"/>
            <ac:picMk id="18" creationId="{04E00552-C43B-8BFD-7D5D-BA259AD88720}"/>
          </ac:picMkLst>
        </pc:picChg>
        <pc:picChg chg="add mod">
          <ac:chgData name="yenifer stefanie aguilera moraga" userId="97b2352a-95fe-423a-84cf-3a3e35560e95" providerId="ADAL" clId="{619C6F62-B63B-4887-A53A-66A7357F4D4F}" dt="2025-10-08T02:35:51.972" v="393"/>
          <ac:picMkLst>
            <pc:docMk/>
            <pc:sldMk cId="2890606488" sldId="542"/>
            <ac:picMk id="20" creationId="{C8AB23C1-0D04-DECE-7EB5-DD51D9505D44}"/>
          </ac:picMkLst>
        </pc:picChg>
        <pc:picChg chg="del">
          <ac:chgData name="yenifer stefanie aguilera moraga" userId="97b2352a-95fe-423a-84cf-3a3e35560e95" providerId="ADAL" clId="{619C6F62-B63B-4887-A53A-66A7357F4D4F}" dt="2025-10-08T02:29:34.185" v="135" actId="478"/>
          <ac:picMkLst>
            <pc:docMk/>
            <pc:sldMk cId="2890606488" sldId="542"/>
            <ac:picMk id="1026" creationId="{69F26728-55B5-A5B5-6D12-B35159EA6DFE}"/>
          </ac:picMkLst>
        </pc:picChg>
        <pc:cxnChg chg="add mod">
          <ac:chgData name="yenifer stefanie aguilera moraga" userId="97b2352a-95fe-423a-84cf-3a3e35560e95" providerId="ADAL" clId="{619C6F62-B63B-4887-A53A-66A7357F4D4F}" dt="2025-10-08T02:32:07.523" v="282" actId="14100"/>
          <ac:cxnSpMkLst>
            <pc:docMk/>
            <pc:sldMk cId="2890606488" sldId="542"/>
            <ac:cxnSpMk id="23" creationId="{1257E43C-6966-1D25-65FA-E51CB98932B7}"/>
          </ac:cxnSpMkLst>
        </pc:cxnChg>
      </pc:sldChg>
      <pc:sldChg chg="addSp modSp add del mod ord modAnim">
        <pc:chgData name="yenifer stefanie aguilera moraga" userId="97b2352a-95fe-423a-84cf-3a3e35560e95" providerId="ADAL" clId="{619C6F62-B63B-4887-A53A-66A7357F4D4F}" dt="2025-10-08T02:52:49.426" v="913" actId="47"/>
        <pc:sldMkLst>
          <pc:docMk/>
          <pc:sldMk cId="205237730" sldId="543"/>
        </pc:sldMkLst>
        <pc:spChg chg="add mod">
          <ac:chgData name="yenifer stefanie aguilera moraga" userId="97b2352a-95fe-423a-84cf-3a3e35560e95" providerId="ADAL" clId="{619C6F62-B63B-4887-A53A-66A7357F4D4F}" dt="2025-10-08T02:51:05.309" v="890" actId="20577"/>
          <ac:spMkLst>
            <pc:docMk/>
            <pc:sldMk cId="205237730" sldId="543"/>
            <ac:spMk id="2" creationId="{9ED8FBA9-AF9F-5C7A-76B6-A12290702B1F}"/>
          </ac:spMkLst>
        </pc:spChg>
        <pc:picChg chg="add mod">
          <ac:chgData name="yenifer stefanie aguilera moraga" userId="97b2352a-95fe-423a-84cf-3a3e35560e95" providerId="ADAL" clId="{619C6F62-B63B-4887-A53A-66A7357F4D4F}" dt="2025-10-08T02:51:34.190" v="896"/>
          <ac:picMkLst>
            <pc:docMk/>
            <pc:sldMk cId="205237730" sldId="543"/>
            <ac:picMk id="11" creationId="{541E28A8-8151-A090-8846-F60E5AAA361F}"/>
          </ac:picMkLst>
        </pc:picChg>
        <pc:picChg chg="add mod">
          <ac:chgData name="yenifer stefanie aguilera moraga" userId="97b2352a-95fe-423a-84cf-3a3e35560e95" providerId="ADAL" clId="{619C6F62-B63B-4887-A53A-66A7357F4D4F}" dt="2025-10-08T02:52:19.108" v="907"/>
          <ac:picMkLst>
            <pc:docMk/>
            <pc:sldMk cId="205237730" sldId="543"/>
            <ac:picMk id="13" creationId="{A469B030-099D-7072-4421-B1FA0D36FC7C}"/>
          </ac:picMkLst>
        </pc:picChg>
        <pc:picChg chg="add mod">
          <ac:chgData name="yenifer stefanie aguilera moraga" userId="97b2352a-95fe-423a-84cf-3a3e35560e95" providerId="ADAL" clId="{619C6F62-B63B-4887-A53A-66A7357F4D4F}" dt="2025-10-08T02:52:21.268" v="908"/>
          <ac:picMkLst>
            <pc:docMk/>
            <pc:sldMk cId="205237730" sldId="543"/>
            <ac:picMk id="15" creationId="{D294386F-32F5-59E3-3DEC-978A65E4E3C2}"/>
          </ac:picMkLst>
        </pc:picChg>
      </pc:sldChg>
      <pc:sldChg chg="add del">
        <pc:chgData name="yenifer stefanie aguilera moraga" userId="97b2352a-95fe-423a-84cf-3a3e35560e95" providerId="ADAL" clId="{619C6F62-B63B-4887-A53A-66A7357F4D4F}" dt="2025-10-08T02:52:49.753" v="914"/>
        <pc:sldMkLst>
          <pc:docMk/>
          <pc:sldMk cId="183377150" sldId="544"/>
        </pc:sldMkLst>
      </pc:sldChg>
      <pc:sldChg chg="modSp add mod ord">
        <pc:chgData name="yenifer stefanie aguilera moraga" userId="97b2352a-95fe-423a-84cf-3a3e35560e95" providerId="ADAL" clId="{619C6F62-B63B-4887-A53A-66A7357F4D4F}" dt="2025-10-08T02:55:38.487" v="957" actId="20577"/>
        <pc:sldMkLst>
          <pc:docMk/>
          <pc:sldMk cId="2012851606" sldId="544"/>
        </pc:sldMkLst>
        <pc:spChg chg="mod">
          <ac:chgData name="yenifer stefanie aguilera moraga" userId="97b2352a-95fe-423a-84cf-3a3e35560e95" providerId="ADAL" clId="{619C6F62-B63B-4887-A53A-66A7357F4D4F}" dt="2025-10-08T02:53:10.294" v="928" actId="20577"/>
          <ac:spMkLst>
            <pc:docMk/>
            <pc:sldMk cId="2012851606" sldId="544"/>
            <ac:spMk id="3" creationId="{EC7ECCF7-3D84-E1DE-D3AB-34E6F5E693E7}"/>
          </ac:spMkLst>
        </pc:spChg>
        <pc:spChg chg="mod">
          <ac:chgData name="yenifer stefanie aguilera moraga" userId="97b2352a-95fe-423a-84cf-3a3e35560e95" providerId="ADAL" clId="{619C6F62-B63B-4887-A53A-66A7357F4D4F}" dt="2025-10-08T02:54:32.617" v="933"/>
          <ac:spMkLst>
            <pc:docMk/>
            <pc:sldMk cId="2012851606" sldId="544"/>
            <ac:spMk id="15" creationId="{F92D4F2F-002B-EF88-74CC-F39BDBB92307}"/>
          </ac:spMkLst>
        </pc:spChg>
        <pc:spChg chg="mod">
          <ac:chgData name="yenifer stefanie aguilera moraga" userId="97b2352a-95fe-423a-84cf-3a3e35560e95" providerId="ADAL" clId="{619C6F62-B63B-4887-A53A-66A7357F4D4F}" dt="2025-10-08T02:54:38.414" v="935" actId="20577"/>
          <ac:spMkLst>
            <pc:docMk/>
            <pc:sldMk cId="2012851606" sldId="544"/>
            <ac:spMk id="16" creationId="{2BB05447-D3C7-B407-D889-94FFA9F8354D}"/>
          </ac:spMkLst>
        </pc:spChg>
        <pc:spChg chg="mod">
          <ac:chgData name="yenifer stefanie aguilera moraga" userId="97b2352a-95fe-423a-84cf-3a3e35560e95" providerId="ADAL" clId="{619C6F62-B63B-4887-A53A-66A7357F4D4F}" dt="2025-10-08T02:55:07.065" v="946"/>
          <ac:spMkLst>
            <pc:docMk/>
            <pc:sldMk cId="2012851606" sldId="544"/>
            <ac:spMk id="17" creationId="{AD624F03-1607-FB93-F9E2-E4EBCE6E943D}"/>
          </ac:spMkLst>
        </pc:spChg>
        <pc:spChg chg="mod">
          <ac:chgData name="yenifer stefanie aguilera moraga" userId="97b2352a-95fe-423a-84cf-3a3e35560e95" providerId="ADAL" clId="{619C6F62-B63B-4887-A53A-66A7357F4D4F}" dt="2025-10-08T02:55:38.487" v="957" actId="20577"/>
          <ac:spMkLst>
            <pc:docMk/>
            <pc:sldMk cId="2012851606" sldId="544"/>
            <ac:spMk id="18" creationId="{FC38B3FC-522F-0200-D6D4-65D0078BAA98}"/>
          </ac:spMkLst>
        </pc:spChg>
      </pc:sldChg>
    </pc:docChg>
  </pc:docChgLst>
  <pc:docChgLst>
    <pc:chgData name="Fabián Sanhueza" userId="c749adf2e4d41ece" providerId="LiveId" clId="{2EBB0585-C993-894D-8CB2-C7B93F2A851F}"/>
    <pc:docChg chg="undo custSel addSld delSld modSld sldOrd addSection modSection">
      <pc:chgData name="Fabián Sanhueza" userId="c749adf2e4d41ece" providerId="LiveId" clId="{2EBB0585-C993-894D-8CB2-C7B93F2A851F}" dt="2025-02-27T16:59:09.744" v="3371" actId="20577"/>
      <pc:docMkLst>
        <pc:docMk/>
      </pc:docMkLst>
      <pc:sldChg chg="delSp modSp mod">
        <pc:chgData name="Fabián Sanhueza" userId="c749adf2e4d41ece" providerId="LiveId" clId="{2EBB0585-C993-894D-8CB2-C7B93F2A851F}" dt="2025-02-26T23:07:32.552" v="2475" actId="478"/>
        <pc:sldMkLst>
          <pc:docMk/>
          <pc:sldMk cId="3137933092" sldId="256"/>
        </pc:sldMkLst>
      </pc:sldChg>
      <pc:sldChg chg="addSp delSp modSp mod delAnim modAnim">
        <pc:chgData name="Fabián Sanhueza" userId="c749adf2e4d41ece" providerId="LiveId" clId="{2EBB0585-C993-894D-8CB2-C7B93F2A851F}" dt="2025-02-27T14:24:59.107" v="3352"/>
        <pc:sldMkLst>
          <pc:docMk/>
          <pc:sldMk cId="3302956057" sldId="257"/>
        </pc:sldMkLst>
      </pc:sldChg>
      <pc:sldChg chg="addSp modSp add mod">
        <pc:chgData name="Fabián Sanhueza" userId="c749adf2e4d41ece" providerId="LiveId" clId="{2EBB0585-C993-894D-8CB2-C7B93F2A851F}" dt="2025-02-27T11:05:50.037" v="3245"/>
        <pc:sldMkLst>
          <pc:docMk/>
          <pc:sldMk cId="657808140" sldId="271"/>
        </pc:sldMkLst>
      </pc:sldChg>
      <pc:sldChg chg="del">
        <pc:chgData name="Fabián Sanhueza" userId="c749adf2e4d41ece" providerId="LiveId" clId="{2EBB0585-C993-894D-8CB2-C7B93F2A851F}" dt="2025-02-26T22:41:54.001" v="1439" actId="2696"/>
        <pc:sldMkLst>
          <pc:docMk/>
          <pc:sldMk cId="4206434442" sldId="282"/>
        </pc:sldMkLst>
      </pc:sldChg>
      <pc:sldChg chg="addSp modSp add">
        <pc:chgData name="Fabián Sanhueza" userId="c749adf2e4d41ece" providerId="LiveId" clId="{2EBB0585-C993-894D-8CB2-C7B93F2A851F}" dt="2025-02-27T11:05:51.333" v="3246"/>
        <pc:sldMkLst>
          <pc:docMk/>
          <pc:sldMk cId="4181435550" sldId="285"/>
        </pc:sldMkLst>
      </pc:sldChg>
      <pc:sldChg chg="addSp modSp add mod">
        <pc:chgData name="Fabián Sanhueza" userId="c749adf2e4d41ece" providerId="LiveId" clId="{2EBB0585-C993-894D-8CB2-C7B93F2A851F}" dt="2025-02-27T11:05:51.784" v="3247"/>
        <pc:sldMkLst>
          <pc:docMk/>
          <pc:sldMk cId="2298486183" sldId="286"/>
        </pc:sldMkLst>
      </pc:sldChg>
      <pc:sldChg chg="add del">
        <pc:chgData name="Fabián Sanhueza" userId="c749adf2e4d41ece" providerId="LiveId" clId="{2EBB0585-C993-894D-8CB2-C7B93F2A851F}" dt="2025-02-26T22:44:32.958" v="1602" actId="2696"/>
        <pc:sldMkLst>
          <pc:docMk/>
          <pc:sldMk cId="4067223351" sldId="287"/>
        </pc:sldMkLst>
      </pc:sldChg>
      <pc:sldChg chg="addSp modSp add">
        <pc:chgData name="Fabián Sanhueza" userId="c749adf2e4d41ece" providerId="LiveId" clId="{2EBB0585-C993-894D-8CB2-C7B93F2A851F}" dt="2025-02-27T11:05:53.803" v="3248"/>
        <pc:sldMkLst>
          <pc:docMk/>
          <pc:sldMk cId="2776910405" sldId="288"/>
        </pc:sldMkLst>
      </pc:sldChg>
      <pc:sldChg chg="addSp modSp add">
        <pc:chgData name="Fabián Sanhueza" userId="c749adf2e4d41ece" providerId="LiveId" clId="{2EBB0585-C993-894D-8CB2-C7B93F2A851F}" dt="2025-02-27T11:05:55.235" v="3249"/>
        <pc:sldMkLst>
          <pc:docMk/>
          <pc:sldMk cId="1924531587" sldId="289"/>
        </pc:sldMkLst>
      </pc:sldChg>
      <pc:sldChg chg="add del">
        <pc:chgData name="Fabián Sanhueza" userId="c749adf2e4d41ece" providerId="LiveId" clId="{2EBB0585-C993-894D-8CB2-C7B93F2A851F}" dt="2025-02-26T22:45:16.406" v="1604" actId="2696"/>
        <pc:sldMkLst>
          <pc:docMk/>
          <pc:sldMk cId="1608584984" sldId="290"/>
        </pc:sldMkLst>
      </pc:sldChg>
      <pc:sldChg chg="addSp delSp modSp mod">
        <pc:chgData name="Fabián Sanhueza" userId="c749adf2e4d41ece" providerId="LiveId" clId="{2EBB0585-C993-894D-8CB2-C7B93F2A851F}" dt="2025-02-27T16:59:09.744" v="3371" actId="20577"/>
        <pc:sldMkLst>
          <pc:docMk/>
          <pc:sldMk cId="189218281" sldId="303"/>
        </pc:sldMkLst>
      </pc:sldChg>
      <pc:sldChg chg="del">
        <pc:chgData name="Fabián Sanhueza" userId="c749adf2e4d41ece" providerId="LiveId" clId="{2EBB0585-C993-894D-8CB2-C7B93F2A851F}" dt="2025-02-26T22:41:53.977" v="1433" actId="2696"/>
        <pc:sldMkLst>
          <pc:docMk/>
          <pc:sldMk cId="657808140" sldId="305"/>
        </pc:sldMkLst>
      </pc:sldChg>
      <pc:sldChg chg="del">
        <pc:chgData name="Fabián Sanhueza" userId="c749adf2e4d41ece" providerId="LiveId" clId="{2EBB0585-C993-894D-8CB2-C7B93F2A851F}" dt="2025-02-26T22:41:53.985" v="1435" actId="2696"/>
        <pc:sldMkLst>
          <pc:docMk/>
          <pc:sldMk cId="294538137" sldId="306"/>
        </pc:sldMkLst>
      </pc:sldChg>
      <pc:sldChg chg="del">
        <pc:chgData name="Fabián Sanhueza" userId="c749adf2e4d41ece" providerId="LiveId" clId="{2EBB0585-C993-894D-8CB2-C7B93F2A851F}" dt="2025-02-26T22:41:53.993" v="1438" actId="2696"/>
        <pc:sldMkLst>
          <pc:docMk/>
          <pc:sldMk cId="2148192229" sldId="307"/>
        </pc:sldMkLst>
      </pc:sldChg>
      <pc:sldChg chg="del">
        <pc:chgData name="Fabián Sanhueza" userId="c749adf2e4d41ece" providerId="LiveId" clId="{2EBB0585-C993-894D-8CB2-C7B93F2A851F}" dt="2025-02-26T22:41:53.978" v="1434" actId="2696"/>
        <pc:sldMkLst>
          <pc:docMk/>
          <pc:sldMk cId="3810424019" sldId="308"/>
        </pc:sldMkLst>
      </pc:sldChg>
      <pc:sldChg chg="del">
        <pc:chgData name="Fabián Sanhueza" userId="c749adf2e4d41ece" providerId="LiveId" clId="{2EBB0585-C993-894D-8CB2-C7B93F2A851F}" dt="2025-02-26T22:41:53.986" v="1436" actId="2696"/>
        <pc:sldMkLst>
          <pc:docMk/>
          <pc:sldMk cId="1278099332" sldId="309"/>
        </pc:sldMkLst>
      </pc:sldChg>
      <pc:sldChg chg="del">
        <pc:chgData name="Fabián Sanhueza" userId="c749adf2e4d41ece" providerId="LiveId" clId="{2EBB0585-C993-894D-8CB2-C7B93F2A851F}" dt="2025-02-26T22:41:53.986" v="1437" actId="2696"/>
        <pc:sldMkLst>
          <pc:docMk/>
          <pc:sldMk cId="80454811" sldId="310"/>
        </pc:sldMkLst>
      </pc:sldChg>
      <pc:sldChg chg="modSp">
        <pc:chgData name="Fabián Sanhueza" userId="c749adf2e4d41ece" providerId="LiveId" clId="{2EBB0585-C993-894D-8CB2-C7B93F2A851F}" dt="2025-02-27T10:58:39.925" v="2952" actId="115"/>
        <pc:sldMkLst>
          <pc:docMk/>
          <pc:sldMk cId="2860363997" sldId="311"/>
        </pc:sldMkLst>
      </pc:sldChg>
      <pc:sldChg chg="modSp mod">
        <pc:chgData name="Fabián Sanhueza" userId="c749adf2e4d41ece" providerId="LiveId" clId="{2EBB0585-C993-894D-8CB2-C7B93F2A851F}" dt="2025-02-26T22:32:02.693" v="1159" actId="20577"/>
        <pc:sldMkLst>
          <pc:docMk/>
          <pc:sldMk cId="3297025274" sldId="315"/>
        </pc:sldMkLst>
      </pc:sldChg>
      <pc:sldChg chg="del">
        <pc:chgData name="Fabián Sanhueza" userId="c749adf2e4d41ece" providerId="LiveId" clId="{2EBB0585-C993-894D-8CB2-C7B93F2A851F}" dt="2025-02-26T19:48:56.696" v="385" actId="2696"/>
        <pc:sldMkLst>
          <pc:docMk/>
          <pc:sldMk cId="1961933806" sldId="317"/>
        </pc:sldMkLst>
      </pc:sldChg>
      <pc:sldChg chg="addSp delSp modSp mod ord modAnim modShow">
        <pc:chgData name="Fabián Sanhueza" userId="c749adf2e4d41ece" providerId="LiveId" clId="{2EBB0585-C993-894D-8CB2-C7B93F2A851F}" dt="2025-02-27T16:56:29.876" v="3370" actId="729"/>
        <pc:sldMkLst>
          <pc:docMk/>
          <pc:sldMk cId="1309898742" sldId="318"/>
        </pc:sldMkLst>
      </pc:sldChg>
      <pc:sldChg chg="del">
        <pc:chgData name="Fabián Sanhueza" userId="c749adf2e4d41ece" providerId="LiveId" clId="{2EBB0585-C993-894D-8CB2-C7B93F2A851F}" dt="2025-02-26T22:59:51.623" v="2398" actId="2696"/>
        <pc:sldMkLst>
          <pc:docMk/>
          <pc:sldMk cId="2283300213" sldId="319"/>
        </pc:sldMkLst>
      </pc:sldChg>
      <pc:sldChg chg="add del">
        <pc:chgData name="Fabián Sanhueza" userId="c749adf2e4d41ece" providerId="LiveId" clId="{2EBB0585-C993-894D-8CB2-C7B93F2A851F}" dt="2025-02-26T22:15:02.784" v="751" actId="2696"/>
        <pc:sldMkLst>
          <pc:docMk/>
          <pc:sldMk cId="3543832455" sldId="320"/>
        </pc:sldMkLst>
      </pc:sldChg>
      <pc:sldChg chg="addSp modSp del mod">
        <pc:chgData name="Fabián Sanhueza" userId="c749adf2e4d41ece" providerId="LiveId" clId="{2EBB0585-C993-894D-8CB2-C7B93F2A851F}" dt="2025-02-26T19:52:18.540" v="433" actId="2696"/>
        <pc:sldMkLst>
          <pc:docMk/>
          <pc:sldMk cId="4002881318" sldId="321"/>
        </pc:sldMkLst>
      </pc:sldChg>
      <pc:sldChg chg="del">
        <pc:chgData name="Fabián Sanhueza" userId="c749adf2e4d41ece" providerId="LiveId" clId="{2EBB0585-C993-894D-8CB2-C7B93F2A851F}" dt="2025-02-26T19:46:31.960" v="80" actId="2696"/>
        <pc:sldMkLst>
          <pc:docMk/>
          <pc:sldMk cId="936159151" sldId="322"/>
        </pc:sldMkLst>
      </pc:sldChg>
      <pc:sldChg chg="modSp add mod modAnim">
        <pc:chgData name="Fabián Sanhueza" userId="c749adf2e4d41ece" providerId="LiveId" clId="{2EBB0585-C993-894D-8CB2-C7B93F2A851F}" dt="2025-02-26T21:52:54.840" v="750"/>
        <pc:sldMkLst>
          <pc:docMk/>
          <pc:sldMk cId="257997843" sldId="323"/>
        </pc:sldMkLst>
      </pc:sldChg>
      <pc:sldChg chg="addSp delSp modSp add mod ord modAnim modNotesTx">
        <pc:chgData name="Fabián Sanhueza" userId="c749adf2e4d41ece" providerId="LiveId" clId="{2EBB0585-C993-894D-8CB2-C7B93F2A851F}" dt="2025-02-27T14:26:51.832" v="3369"/>
        <pc:sldMkLst>
          <pc:docMk/>
          <pc:sldMk cId="3440133900" sldId="324"/>
        </pc:sldMkLst>
      </pc:sldChg>
      <pc:sldChg chg="modSp add del mod">
        <pc:chgData name="Fabián Sanhueza" userId="c749adf2e4d41ece" providerId="LiveId" clId="{2EBB0585-C993-894D-8CB2-C7B93F2A851F}" dt="2025-02-26T22:46:15.499" v="1659" actId="2696"/>
        <pc:sldMkLst>
          <pc:docMk/>
          <pc:sldMk cId="1609186519" sldId="325"/>
        </pc:sldMkLst>
      </pc:sldChg>
      <pc:sldChg chg="addSp delSp modSp add mod delAnim modAnim">
        <pc:chgData name="Fabián Sanhueza" userId="c749adf2e4d41ece" providerId="LiveId" clId="{2EBB0585-C993-894D-8CB2-C7B93F2A851F}" dt="2025-02-27T14:25:03.348" v="3353"/>
        <pc:sldMkLst>
          <pc:docMk/>
          <pc:sldMk cId="537964191" sldId="326"/>
        </pc:sldMkLst>
      </pc:sldChg>
      <pc:sldChg chg="addSp delSp modSp add mod modAnim">
        <pc:chgData name="Fabián Sanhueza" userId="c749adf2e4d41ece" providerId="LiveId" clId="{2EBB0585-C993-894D-8CB2-C7B93F2A851F}" dt="2025-02-26T22:31:29.881" v="1119" actId="20577"/>
        <pc:sldMkLst>
          <pc:docMk/>
          <pc:sldMk cId="3924339144" sldId="327"/>
        </pc:sldMkLst>
      </pc:sldChg>
      <pc:sldChg chg="delSp modSp add mod delAnim">
        <pc:chgData name="Fabián Sanhueza" userId="c749adf2e4d41ece" providerId="LiveId" clId="{2EBB0585-C993-894D-8CB2-C7B93F2A851F}" dt="2025-02-27T10:59:07.216" v="2977" actId="20577"/>
        <pc:sldMkLst>
          <pc:docMk/>
          <pc:sldMk cId="884121448" sldId="328"/>
        </pc:sldMkLst>
      </pc:sldChg>
      <pc:sldChg chg="addSp delSp modSp add mod ord modAnim modNotesTx">
        <pc:chgData name="Fabián Sanhueza" userId="c749adf2e4d41ece" providerId="LiveId" clId="{2EBB0585-C993-894D-8CB2-C7B93F2A851F}" dt="2025-02-27T14:26:45.647" v="3366"/>
        <pc:sldMkLst>
          <pc:docMk/>
          <pc:sldMk cId="2039477237" sldId="329"/>
        </pc:sldMkLst>
      </pc:sldChg>
      <pc:sldChg chg="modSp add del mod">
        <pc:chgData name="Fabián Sanhueza" userId="c749adf2e4d41ece" providerId="LiveId" clId="{2EBB0585-C993-894D-8CB2-C7B93F2A851F}" dt="2025-02-26T22:45:24.657" v="1605" actId="2696"/>
        <pc:sldMkLst>
          <pc:docMk/>
          <pc:sldMk cId="2176008417" sldId="330"/>
        </pc:sldMkLst>
      </pc:sldChg>
      <pc:sldChg chg="addSp delSp modSp add mod addAnim delAnim modAnim modShow">
        <pc:chgData name="Fabián Sanhueza" userId="c749adf2e4d41ece" providerId="LiveId" clId="{2EBB0585-C993-894D-8CB2-C7B93F2A851F}" dt="2025-02-27T16:56:29.876" v="3370" actId="729"/>
        <pc:sldMkLst>
          <pc:docMk/>
          <pc:sldMk cId="3426114635" sldId="330"/>
        </pc:sldMkLst>
      </pc:sldChg>
      <pc:sldChg chg="addSp modSp add mod modAnim">
        <pc:chgData name="Fabián Sanhueza" userId="c749adf2e4d41ece" providerId="LiveId" clId="{2EBB0585-C993-894D-8CB2-C7B93F2A851F}" dt="2025-02-27T14:25:08.077" v="3354"/>
        <pc:sldMkLst>
          <pc:docMk/>
          <pc:sldMk cId="2815850681" sldId="331"/>
        </pc:sldMkLst>
      </pc:sldChg>
      <pc:sldChg chg="addSp modSp add mod modAnim">
        <pc:chgData name="Fabián Sanhueza" userId="c749adf2e4d41ece" providerId="LiveId" clId="{2EBB0585-C993-894D-8CB2-C7B93F2A851F}" dt="2025-02-27T14:25:11.467" v="3355"/>
        <pc:sldMkLst>
          <pc:docMk/>
          <pc:sldMk cId="4257829037" sldId="332"/>
        </pc:sldMkLst>
      </pc:sldChg>
      <pc:sldChg chg="addSp modSp add mod modAnim modShow">
        <pc:chgData name="Fabián Sanhueza" userId="c749adf2e4d41ece" providerId="LiveId" clId="{2EBB0585-C993-894D-8CB2-C7B93F2A851F}" dt="2025-02-27T16:56:29.876" v="3370" actId="729"/>
        <pc:sldMkLst>
          <pc:docMk/>
          <pc:sldMk cId="2385743345" sldId="333"/>
        </pc:sldMkLst>
      </pc:sldChg>
      <pc:sldChg chg="addSp delSp modSp add mod delAnim modAnim">
        <pc:chgData name="Fabián Sanhueza" userId="c749adf2e4d41ece" providerId="LiveId" clId="{2EBB0585-C993-894D-8CB2-C7B93F2A851F}" dt="2025-02-27T11:12:03.960" v="3348"/>
        <pc:sldMkLst>
          <pc:docMk/>
          <pc:sldMk cId="2193737291" sldId="334"/>
        </pc:sldMkLst>
      </pc:sldChg>
      <pc:sldChg chg="delSp modSp add mod ord delAnim modAnim modNotesTx">
        <pc:chgData name="Fabián Sanhueza" userId="c749adf2e4d41ece" providerId="LiveId" clId="{2EBB0585-C993-894D-8CB2-C7B93F2A851F}" dt="2025-02-27T14:25:44.753" v="3356"/>
        <pc:sldMkLst>
          <pc:docMk/>
          <pc:sldMk cId="1694838130" sldId="335"/>
        </pc:sldMkLst>
      </pc:sldChg>
      <pc:sldChg chg="addSp delSp modSp add mod ord delAnim modAnim">
        <pc:chgData name="Fabián Sanhueza" userId="c749adf2e4d41ece" providerId="LiveId" clId="{2EBB0585-C993-894D-8CB2-C7B93F2A851F}" dt="2025-02-27T14:26:31.078" v="3361"/>
        <pc:sldMkLst>
          <pc:docMk/>
          <pc:sldMk cId="642952083" sldId="336"/>
        </pc:sldMkLst>
      </pc:sldChg>
      <pc:sldChg chg="addSp delSp modSp add del mod modAnim">
        <pc:chgData name="Fabián Sanhueza" userId="c749adf2e4d41ece" providerId="LiveId" clId="{2EBB0585-C993-894D-8CB2-C7B93F2A851F}" dt="2025-02-27T14:26:32.834" v="3362"/>
        <pc:sldMkLst>
          <pc:docMk/>
          <pc:sldMk cId="2291404229" sldId="337"/>
        </pc:sldMkLst>
      </pc:sldChg>
      <pc:sldChg chg="add del">
        <pc:chgData name="Fabián Sanhueza" userId="c749adf2e4d41ece" providerId="LiveId" clId="{2EBB0585-C993-894D-8CB2-C7B93F2A851F}" dt="2025-02-27T11:06:29.355" v="3259"/>
        <pc:sldMkLst>
          <pc:docMk/>
          <pc:sldMk cId="3326106408" sldId="337"/>
        </pc:sldMkLst>
      </pc:sldChg>
      <pc:sldChg chg="addSp delSp modSp add mod modAnim">
        <pc:chgData name="Fabián Sanhueza" userId="c749adf2e4d41ece" providerId="LiveId" clId="{2EBB0585-C993-894D-8CB2-C7B93F2A851F}" dt="2025-02-27T14:26:34.909" v="3363"/>
        <pc:sldMkLst>
          <pc:docMk/>
          <pc:sldMk cId="685004531" sldId="338"/>
        </pc:sldMkLst>
      </pc:sldChg>
      <pc:sldChg chg="addSp delSp modSp add mod modAnim">
        <pc:chgData name="Fabián Sanhueza" userId="c749adf2e4d41ece" providerId="LiveId" clId="{2EBB0585-C993-894D-8CB2-C7B93F2A851F}" dt="2025-02-27T14:26:02.208" v="3358" actId="478"/>
        <pc:sldMkLst>
          <pc:docMk/>
          <pc:sldMk cId="4286467995" sldId="339"/>
        </pc:sldMkLst>
      </pc:sldChg>
      <pc:sldChg chg="add del">
        <pc:chgData name="Fabián Sanhueza" userId="c749adf2e4d41ece" providerId="LiveId" clId="{2EBB0585-C993-894D-8CB2-C7B93F2A851F}" dt="2025-02-27T11:10:18.632" v="3312"/>
        <pc:sldMkLst>
          <pc:docMk/>
          <pc:sldMk cId="1390625340" sldId="340"/>
        </pc:sldMkLst>
      </pc:sldChg>
    </pc:docChg>
  </pc:docChgLst>
  <pc:docChgLst>
    <pc:chgData name="Fabián Sanhueza" userId="c749adf2e4d41ece" providerId="LiveId" clId="{A7A2492F-05B6-0347-9483-02BA56E57FA4}"/>
    <pc:docChg chg="undo custSel addSld delSld modSld sldOrd delSection modSection">
      <pc:chgData name="Fabián Sanhueza" userId="c749adf2e4d41ece" providerId="LiveId" clId="{A7A2492F-05B6-0347-9483-02BA56E57FA4}" dt="2025-03-04T14:05:21.445" v="2594" actId="14100"/>
      <pc:docMkLst>
        <pc:docMk/>
      </pc:docMkLst>
      <pc:sldChg chg="modSp mod">
        <pc:chgData name="Fabián Sanhueza" userId="c749adf2e4d41ece" providerId="LiveId" clId="{A7A2492F-05B6-0347-9483-02BA56E57FA4}" dt="2025-03-03T01:16:32.713" v="0" actId="20577"/>
        <pc:sldMkLst>
          <pc:docMk/>
          <pc:sldMk cId="3137933092" sldId="256"/>
        </pc:sldMkLst>
      </pc:sldChg>
      <pc:sldChg chg="addSp delSp modSp mod delAnim modAnim">
        <pc:chgData name="Fabián Sanhueza" userId="c749adf2e4d41ece" providerId="LiveId" clId="{A7A2492F-05B6-0347-9483-02BA56E57FA4}" dt="2025-03-04T14:05:21.445" v="2594" actId="14100"/>
        <pc:sldMkLst>
          <pc:docMk/>
          <pc:sldMk cId="3302956057" sldId="257"/>
        </pc:sldMkLst>
      </pc:sldChg>
      <pc:sldChg chg="modSp mod">
        <pc:chgData name="Fabián Sanhueza" userId="c749adf2e4d41ece" providerId="LiveId" clId="{A7A2492F-05B6-0347-9483-02BA56E57FA4}" dt="2025-03-03T01:21:24.005" v="445" actId="20577"/>
        <pc:sldMkLst>
          <pc:docMk/>
          <pc:sldMk cId="189218281" sldId="303"/>
        </pc:sldMkLst>
      </pc:sldChg>
      <pc:sldChg chg="modSp mod">
        <pc:chgData name="Fabián Sanhueza" userId="c749adf2e4d41ece" providerId="LiveId" clId="{A7A2492F-05B6-0347-9483-02BA56E57FA4}" dt="2025-03-03T01:28:50.864" v="666" actId="20577"/>
        <pc:sldMkLst>
          <pc:docMk/>
          <pc:sldMk cId="2860363997" sldId="311"/>
        </pc:sldMkLst>
      </pc:sldChg>
      <pc:sldChg chg="modSp mod">
        <pc:chgData name="Fabián Sanhueza" userId="c749adf2e4d41ece" providerId="LiveId" clId="{A7A2492F-05B6-0347-9483-02BA56E57FA4}" dt="2025-03-03T01:27:54.240" v="507" actId="20577"/>
        <pc:sldMkLst>
          <pc:docMk/>
          <pc:sldMk cId="3297025274" sldId="315"/>
        </pc:sldMkLst>
      </pc:sldChg>
      <pc:sldChg chg="del">
        <pc:chgData name="Fabián Sanhueza" userId="c749adf2e4d41ece" providerId="LiveId" clId="{A7A2492F-05B6-0347-9483-02BA56E57FA4}" dt="2025-03-03T01:20:53.410" v="434" actId="2696"/>
        <pc:sldMkLst>
          <pc:docMk/>
          <pc:sldMk cId="1309898742" sldId="318"/>
        </pc:sldMkLst>
      </pc:sldChg>
      <pc:sldChg chg="delSp modSp mod delAnim">
        <pc:chgData name="Fabián Sanhueza" userId="c749adf2e4d41ece" providerId="LiveId" clId="{A7A2492F-05B6-0347-9483-02BA56E57FA4}" dt="2025-03-04T14:04:57.240" v="2589" actId="1076"/>
        <pc:sldMkLst>
          <pc:docMk/>
          <pc:sldMk cId="257997843" sldId="323"/>
        </pc:sldMkLst>
      </pc:sldChg>
      <pc:sldChg chg="addSp delSp modSp mod modAnim">
        <pc:chgData name="Fabián Sanhueza" userId="c749adf2e4d41ece" providerId="LiveId" clId="{A7A2492F-05B6-0347-9483-02BA56E57FA4}" dt="2025-03-04T14:00:31.608" v="2587"/>
        <pc:sldMkLst>
          <pc:docMk/>
          <pc:sldMk cId="3440133900" sldId="324"/>
        </pc:sldMkLst>
      </pc:sldChg>
      <pc:sldChg chg="del">
        <pc:chgData name="Fabián Sanhueza" userId="c749adf2e4d41ece" providerId="LiveId" clId="{A7A2492F-05B6-0347-9483-02BA56E57FA4}" dt="2025-03-03T01:20:38.515" v="431" actId="2696"/>
        <pc:sldMkLst>
          <pc:docMk/>
          <pc:sldMk cId="537964191" sldId="326"/>
        </pc:sldMkLst>
      </pc:sldChg>
      <pc:sldChg chg="del">
        <pc:chgData name="Fabián Sanhueza" userId="c749adf2e4d41ece" providerId="LiveId" clId="{A7A2492F-05B6-0347-9483-02BA56E57FA4}" dt="2025-03-03T01:17:28.607" v="80" actId="2696"/>
        <pc:sldMkLst>
          <pc:docMk/>
          <pc:sldMk cId="3924339144" sldId="327"/>
        </pc:sldMkLst>
      </pc:sldChg>
      <pc:sldChg chg="del">
        <pc:chgData name="Fabián Sanhueza" userId="c749adf2e4d41ece" providerId="LiveId" clId="{A7A2492F-05B6-0347-9483-02BA56E57FA4}" dt="2025-03-03T15:26:30.632" v="1737" actId="2696"/>
        <pc:sldMkLst>
          <pc:docMk/>
          <pc:sldMk cId="884121448" sldId="328"/>
        </pc:sldMkLst>
      </pc:sldChg>
      <pc:sldChg chg="del">
        <pc:chgData name="Fabián Sanhueza" userId="c749adf2e4d41ece" providerId="LiveId" clId="{A7A2492F-05B6-0347-9483-02BA56E57FA4}" dt="2025-03-03T01:21:08.106" v="441" actId="2696"/>
        <pc:sldMkLst>
          <pc:docMk/>
          <pc:sldMk cId="2039477237" sldId="329"/>
        </pc:sldMkLst>
      </pc:sldChg>
      <pc:sldChg chg="del">
        <pc:chgData name="Fabián Sanhueza" userId="c749adf2e4d41ece" providerId="LiveId" clId="{A7A2492F-05B6-0347-9483-02BA56E57FA4}" dt="2025-03-03T01:20:53.422" v="435" actId="2696"/>
        <pc:sldMkLst>
          <pc:docMk/>
          <pc:sldMk cId="3426114635" sldId="330"/>
        </pc:sldMkLst>
      </pc:sldChg>
      <pc:sldChg chg="del">
        <pc:chgData name="Fabián Sanhueza" userId="c749adf2e4d41ece" providerId="LiveId" clId="{A7A2492F-05B6-0347-9483-02BA56E57FA4}" dt="2025-03-03T01:20:38.532" v="433" actId="2696"/>
        <pc:sldMkLst>
          <pc:docMk/>
          <pc:sldMk cId="2815850681" sldId="331"/>
        </pc:sldMkLst>
      </pc:sldChg>
      <pc:sldChg chg="del">
        <pc:chgData name="Fabián Sanhueza" userId="c749adf2e4d41ece" providerId="LiveId" clId="{A7A2492F-05B6-0347-9483-02BA56E57FA4}" dt="2025-03-03T01:20:38.517" v="432" actId="2696"/>
        <pc:sldMkLst>
          <pc:docMk/>
          <pc:sldMk cId="4257829037" sldId="332"/>
        </pc:sldMkLst>
      </pc:sldChg>
      <pc:sldChg chg="del">
        <pc:chgData name="Fabián Sanhueza" userId="c749adf2e4d41ece" providerId="LiveId" clId="{A7A2492F-05B6-0347-9483-02BA56E57FA4}" dt="2025-03-03T01:20:53.430" v="436" actId="2696"/>
        <pc:sldMkLst>
          <pc:docMk/>
          <pc:sldMk cId="2385743345" sldId="333"/>
        </pc:sldMkLst>
      </pc:sldChg>
      <pc:sldChg chg="addSp delSp modSp mod delAnim modNotesTx">
        <pc:chgData name="Fabián Sanhueza" userId="c749adf2e4d41ece" providerId="LiveId" clId="{A7A2492F-05B6-0347-9483-02BA56E57FA4}" dt="2025-03-04T13:36:58.719" v="2085" actId="478"/>
        <pc:sldMkLst>
          <pc:docMk/>
          <pc:sldMk cId="1694838130" sldId="335"/>
        </pc:sldMkLst>
      </pc:sldChg>
      <pc:sldChg chg="del">
        <pc:chgData name="Fabián Sanhueza" userId="c749adf2e4d41ece" providerId="LiveId" clId="{A7A2492F-05B6-0347-9483-02BA56E57FA4}" dt="2025-03-03T01:20:55.655" v="437" actId="2696"/>
        <pc:sldMkLst>
          <pc:docMk/>
          <pc:sldMk cId="642952083" sldId="336"/>
        </pc:sldMkLst>
      </pc:sldChg>
      <pc:sldChg chg="del">
        <pc:chgData name="Fabián Sanhueza" userId="c749adf2e4d41ece" providerId="LiveId" clId="{A7A2492F-05B6-0347-9483-02BA56E57FA4}" dt="2025-03-03T01:20:55.669" v="439" actId="2696"/>
        <pc:sldMkLst>
          <pc:docMk/>
          <pc:sldMk cId="2291404229" sldId="337"/>
        </pc:sldMkLst>
      </pc:sldChg>
      <pc:sldChg chg="del">
        <pc:chgData name="Fabián Sanhueza" userId="c749adf2e4d41ece" providerId="LiveId" clId="{A7A2492F-05B6-0347-9483-02BA56E57FA4}" dt="2025-03-03T01:20:55.657" v="438" actId="2696"/>
        <pc:sldMkLst>
          <pc:docMk/>
          <pc:sldMk cId="685004531" sldId="338"/>
        </pc:sldMkLst>
      </pc:sldChg>
      <pc:sldChg chg="del">
        <pc:chgData name="Fabián Sanhueza" userId="c749adf2e4d41ece" providerId="LiveId" clId="{A7A2492F-05B6-0347-9483-02BA56E57FA4}" dt="2025-03-03T15:09:24.632" v="1394" actId="2696"/>
        <pc:sldMkLst>
          <pc:docMk/>
          <pc:sldMk cId="4286467995" sldId="339"/>
        </pc:sldMkLst>
      </pc:sldChg>
      <pc:sldChg chg="new del">
        <pc:chgData name="Fabián Sanhueza" userId="c749adf2e4d41ece" providerId="LiveId" clId="{A7A2492F-05B6-0347-9483-02BA56E57FA4}" dt="2025-03-03T01:32:16.101" v="714" actId="2696"/>
        <pc:sldMkLst>
          <pc:docMk/>
          <pc:sldMk cId="2311920748" sldId="340"/>
        </pc:sldMkLst>
      </pc:sldChg>
      <pc:sldChg chg="addSp delSp modSp add mod delAnim">
        <pc:chgData name="Fabián Sanhueza" userId="c749adf2e4d41ece" providerId="LiveId" clId="{A7A2492F-05B6-0347-9483-02BA56E57FA4}" dt="2025-03-03T01:33:01.186" v="726" actId="732"/>
        <pc:sldMkLst>
          <pc:docMk/>
          <pc:sldMk cId="4056050518" sldId="340"/>
        </pc:sldMkLst>
      </pc:sldChg>
      <pc:sldChg chg="addSp delSp modSp add mod">
        <pc:chgData name="Fabián Sanhueza" userId="c749adf2e4d41ece" providerId="LiveId" clId="{A7A2492F-05B6-0347-9483-02BA56E57FA4}" dt="2025-03-03T01:34:51.853" v="739" actId="14100"/>
        <pc:sldMkLst>
          <pc:docMk/>
          <pc:sldMk cId="597178937" sldId="341"/>
        </pc:sldMkLst>
      </pc:sldChg>
      <pc:sldChg chg="addSp delSp modSp add mod modAnim">
        <pc:chgData name="Fabián Sanhueza" userId="c749adf2e4d41ece" providerId="LiveId" clId="{A7A2492F-05B6-0347-9483-02BA56E57FA4}" dt="2025-03-03T15:09:45.186" v="1400"/>
        <pc:sldMkLst>
          <pc:docMk/>
          <pc:sldMk cId="2547449732" sldId="342"/>
        </pc:sldMkLst>
      </pc:sldChg>
      <pc:sldChg chg="addSp delSp modSp add mod modAnim">
        <pc:chgData name="Fabián Sanhueza" userId="c749adf2e4d41ece" providerId="LiveId" clId="{A7A2492F-05B6-0347-9483-02BA56E57FA4}" dt="2025-03-04T13:58:19.216" v="2576" actId="6549"/>
        <pc:sldMkLst>
          <pc:docMk/>
          <pc:sldMk cId="3050550865" sldId="343"/>
        </pc:sldMkLst>
      </pc:sldChg>
      <pc:sldChg chg="addSp delSp modSp add mod">
        <pc:chgData name="Fabián Sanhueza" userId="c749adf2e4d41ece" providerId="LiveId" clId="{A7A2492F-05B6-0347-9483-02BA56E57FA4}" dt="2025-03-03T15:10:49.423" v="1432" actId="14100"/>
        <pc:sldMkLst>
          <pc:docMk/>
          <pc:sldMk cId="221142386" sldId="344"/>
        </pc:sldMkLst>
      </pc:sldChg>
      <pc:sldChg chg="delSp modSp add mod delAnim modAnim">
        <pc:chgData name="Fabián Sanhueza" userId="c749adf2e4d41ece" providerId="LiveId" clId="{A7A2492F-05B6-0347-9483-02BA56E57FA4}" dt="2025-03-03T15:47:55.132" v="1907"/>
        <pc:sldMkLst>
          <pc:docMk/>
          <pc:sldMk cId="3043896302" sldId="345"/>
        </pc:sldMkLst>
      </pc:sldChg>
      <pc:sldChg chg="new del">
        <pc:chgData name="Fabián Sanhueza" userId="c749adf2e4d41ece" providerId="LiveId" clId="{A7A2492F-05B6-0347-9483-02BA56E57FA4}" dt="2025-03-03T19:43:46.337" v="1909" actId="2696"/>
        <pc:sldMkLst>
          <pc:docMk/>
          <pc:sldMk cId="132030780" sldId="346"/>
        </pc:sldMkLst>
      </pc:sldChg>
      <pc:sldChg chg="addSp delSp modSp add mod ord delAnim modAnim">
        <pc:chgData name="Fabián Sanhueza" userId="c749adf2e4d41ece" providerId="LiveId" clId="{A7A2492F-05B6-0347-9483-02BA56E57FA4}" dt="2025-03-04T14:00:10.793" v="2583" actId="179"/>
        <pc:sldMkLst>
          <pc:docMk/>
          <pc:sldMk cId="1394004359" sldId="346"/>
        </pc:sldMkLst>
      </pc:sldChg>
      <pc:sldChg chg="addSp delSp modSp add mod">
        <pc:chgData name="Fabián Sanhueza" userId="c749adf2e4d41ece" providerId="LiveId" clId="{A7A2492F-05B6-0347-9483-02BA56E57FA4}" dt="2025-03-04T13:40:34.402" v="2229" actId="14100"/>
        <pc:sldMkLst>
          <pc:docMk/>
          <pc:sldMk cId="678656817" sldId="347"/>
        </pc:sldMkLst>
      </pc:sldChg>
      <pc:sldChg chg="delSp modSp add mod modAnim">
        <pc:chgData name="Fabián Sanhueza" userId="c749adf2e4d41ece" providerId="LiveId" clId="{A7A2492F-05B6-0347-9483-02BA56E57FA4}" dt="2025-03-04T13:38:39.082" v="2226" actId="20577"/>
        <pc:sldMkLst>
          <pc:docMk/>
          <pc:sldMk cId="2915490116" sldId="348"/>
        </pc:sldMkLst>
      </pc:sldChg>
      <pc:sldChg chg="addSp delSp modSp add mod">
        <pc:chgData name="Fabián Sanhueza" userId="c749adf2e4d41ece" providerId="LiveId" clId="{A7A2492F-05B6-0347-9483-02BA56E57FA4}" dt="2025-03-04T13:48:27.964" v="2570" actId="20577"/>
        <pc:sldMkLst>
          <pc:docMk/>
          <pc:sldMk cId="3174496946" sldId="349"/>
        </pc:sldMkLst>
      </pc:sldChg>
      <pc:sldChg chg="delSp modSp add mod ord">
        <pc:chgData name="Fabián Sanhueza" userId="c749adf2e4d41ece" providerId="LiveId" clId="{A7A2492F-05B6-0347-9483-02BA56E57FA4}" dt="2025-03-04T13:59:47.490" v="2579" actId="11"/>
        <pc:sldMkLst>
          <pc:docMk/>
          <pc:sldMk cId="1465187972" sldId="350"/>
        </pc:sldMkLst>
      </pc:sldChg>
      <pc:sldChg chg="modSp add mod ord">
        <pc:chgData name="Fabián Sanhueza" userId="c749adf2e4d41ece" providerId="LiveId" clId="{A7A2492F-05B6-0347-9483-02BA56E57FA4}" dt="2025-03-04T13:59:59.104" v="2581" actId="11"/>
        <pc:sldMkLst>
          <pc:docMk/>
          <pc:sldMk cId="4123960469" sldId="351"/>
        </pc:sldMkLst>
      </pc:sldChg>
    </pc:docChg>
  </pc:docChgLst>
  <pc:docChgLst>
    <pc:chgData name="Fabián Sanhueza" userId="c749adf2e4d41ece" providerId="LiveId" clId="{AC657068-CD65-B14E-9C16-FD50D02E2DF8}"/>
    <pc:docChg chg="undo redo custSel addSld delSld modSld sldOrd modSection">
      <pc:chgData name="Fabián Sanhueza" userId="c749adf2e4d41ece" providerId="LiveId" clId="{AC657068-CD65-B14E-9C16-FD50D02E2DF8}" dt="2025-03-26T12:15:36.229" v="2446" actId="20578"/>
      <pc:docMkLst>
        <pc:docMk/>
      </pc:docMkLst>
      <pc:sldChg chg="modSp mod">
        <pc:chgData name="Fabián Sanhueza" userId="c749adf2e4d41ece" providerId="LiveId" clId="{AC657068-CD65-B14E-9C16-FD50D02E2DF8}" dt="2025-03-19T19:55:44.403" v="86" actId="20577"/>
        <pc:sldMkLst>
          <pc:docMk/>
          <pc:sldMk cId="3137933092" sldId="256"/>
        </pc:sldMkLst>
      </pc:sldChg>
      <pc:sldChg chg="del">
        <pc:chgData name="Fabián Sanhueza" userId="c749adf2e4d41ece" providerId="LiveId" clId="{AC657068-CD65-B14E-9C16-FD50D02E2DF8}" dt="2025-03-19T20:02:38.936" v="608" actId="2696"/>
        <pc:sldMkLst>
          <pc:docMk/>
          <pc:sldMk cId="3302956057" sldId="257"/>
        </pc:sldMkLst>
      </pc:sldChg>
      <pc:sldChg chg="modSp">
        <pc:chgData name="Fabián Sanhueza" userId="c749adf2e4d41ece" providerId="LiveId" clId="{AC657068-CD65-B14E-9C16-FD50D02E2DF8}" dt="2025-03-24T17:35:48.949" v="1741" actId="20577"/>
        <pc:sldMkLst>
          <pc:docMk/>
          <pc:sldMk cId="2860363997" sldId="311"/>
        </pc:sldMkLst>
      </pc:sldChg>
      <pc:sldChg chg="modSp mod">
        <pc:chgData name="Fabián Sanhueza" userId="c749adf2e4d41ece" providerId="LiveId" clId="{AC657068-CD65-B14E-9C16-FD50D02E2DF8}" dt="2025-03-24T17:54:14.011" v="2299" actId="20577"/>
        <pc:sldMkLst>
          <pc:docMk/>
          <pc:sldMk cId="3297025274" sldId="315"/>
        </pc:sldMkLst>
      </pc:sldChg>
      <pc:sldChg chg="del">
        <pc:chgData name="Fabián Sanhueza" userId="c749adf2e4d41ece" providerId="LiveId" clId="{AC657068-CD65-B14E-9C16-FD50D02E2DF8}" dt="2025-03-19T20:02:38.946" v="609" actId="2696"/>
        <pc:sldMkLst>
          <pc:docMk/>
          <pc:sldMk cId="4056050518" sldId="340"/>
        </pc:sldMkLst>
      </pc:sldChg>
      <pc:sldChg chg="addSp delSp modSp mod modAnim">
        <pc:chgData name="Fabián Sanhueza" userId="c749adf2e4d41ece" providerId="LiveId" clId="{AC657068-CD65-B14E-9C16-FD50D02E2DF8}" dt="2025-03-19T20:02:30.567" v="604" actId="20577"/>
        <pc:sldMkLst>
          <pc:docMk/>
          <pc:sldMk cId="2623426011" sldId="352"/>
        </pc:sldMkLst>
      </pc:sldChg>
      <pc:sldChg chg="del">
        <pc:chgData name="Fabián Sanhueza" userId="c749adf2e4d41ece" providerId="LiveId" clId="{AC657068-CD65-B14E-9C16-FD50D02E2DF8}" dt="2025-03-19T20:02:38.998" v="615" actId="2696"/>
        <pc:sldMkLst>
          <pc:docMk/>
          <pc:sldMk cId="3155124830" sldId="353"/>
        </pc:sldMkLst>
      </pc:sldChg>
      <pc:sldChg chg="del">
        <pc:chgData name="Fabián Sanhueza" userId="c749adf2e4d41ece" providerId="LiveId" clId="{AC657068-CD65-B14E-9C16-FD50D02E2DF8}" dt="2025-03-19T20:02:39.034" v="618" actId="2696"/>
        <pc:sldMkLst>
          <pc:docMk/>
          <pc:sldMk cId="2543940360" sldId="354"/>
        </pc:sldMkLst>
      </pc:sldChg>
      <pc:sldChg chg="del">
        <pc:chgData name="Fabián Sanhueza" userId="c749adf2e4d41ece" providerId="LiveId" clId="{AC657068-CD65-B14E-9C16-FD50D02E2DF8}" dt="2025-03-19T20:02:38.927" v="607" actId="2696"/>
        <pc:sldMkLst>
          <pc:docMk/>
          <pc:sldMk cId="1776729828" sldId="355"/>
        </pc:sldMkLst>
      </pc:sldChg>
      <pc:sldChg chg="del">
        <pc:chgData name="Fabián Sanhueza" userId="c749adf2e4d41ece" providerId="LiveId" clId="{AC657068-CD65-B14E-9C16-FD50D02E2DF8}" dt="2025-03-19T20:02:38.902" v="605" actId="2696"/>
        <pc:sldMkLst>
          <pc:docMk/>
          <pc:sldMk cId="1234205124" sldId="356"/>
        </pc:sldMkLst>
      </pc:sldChg>
      <pc:sldChg chg="del">
        <pc:chgData name="Fabián Sanhueza" userId="c749adf2e4d41ece" providerId="LiveId" clId="{AC657068-CD65-B14E-9C16-FD50D02E2DF8}" dt="2025-03-19T20:02:39.001" v="616" actId="2696"/>
        <pc:sldMkLst>
          <pc:docMk/>
          <pc:sldMk cId="2023718237" sldId="357"/>
        </pc:sldMkLst>
      </pc:sldChg>
      <pc:sldChg chg="del">
        <pc:chgData name="Fabián Sanhueza" userId="c749adf2e4d41ece" providerId="LiveId" clId="{AC657068-CD65-B14E-9C16-FD50D02E2DF8}" dt="2025-03-19T20:02:38.973" v="613" actId="2696"/>
        <pc:sldMkLst>
          <pc:docMk/>
          <pc:sldMk cId="201280214" sldId="358"/>
        </pc:sldMkLst>
      </pc:sldChg>
      <pc:sldChg chg="del">
        <pc:chgData name="Fabián Sanhueza" userId="c749adf2e4d41ece" providerId="LiveId" clId="{AC657068-CD65-B14E-9C16-FD50D02E2DF8}" dt="2025-03-19T20:02:38.981" v="614" actId="2696"/>
        <pc:sldMkLst>
          <pc:docMk/>
          <pc:sldMk cId="3555762616" sldId="359"/>
        </pc:sldMkLst>
      </pc:sldChg>
      <pc:sldChg chg="del">
        <pc:chgData name="Fabián Sanhueza" userId="c749adf2e4d41ece" providerId="LiveId" clId="{AC657068-CD65-B14E-9C16-FD50D02E2DF8}" dt="2025-03-19T20:02:38.964" v="612" actId="2696"/>
        <pc:sldMkLst>
          <pc:docMk/>
          <pc:sldMk cId="3156303650" sldId="360"/>
        </pc:sldMkLst>
      </pc:sldChg>
      <pc:sldChg chg="del">
        <pc:chgData name="Fabián Sanhueza" userId="c749adf2e4d41ece" providerId="LiveId" clId="{AC657068-CD65-B14E-9C16-FD50D02E2DF8}" dt="2025-03-19T20:02:39.054" v="619" actId="2696"/>
        <pc:sldMkLst>
          <pc:docMk/>
          <pc:sldMk cId="1246647279" sldId="361"/>
        </pc:sldMkLst>
      </pc:sldChg>
      <pc:sldChg chg="del">
        <pc:chgData name="Fabián Sanhueza" userId="c749adf2e4d41ece" providerId="LiveId" clId="{AC657068-CD65-B14E-9C16-FD50D02E2DF8}" dt="2025-03-19T20:02:38.955" v="611" actId="2696"/>
        <pc:sldMkLst>
          <pc:docMk/>
          <pc:sldMk cId="3023605417" sldId="362"/>
        </pc:sldMkLst>
      </pc:sldChg>
      <pc:sldChg chg="del">
        <pc:chgData name="Fabián Sanhueza" userId="c749adf2e4d41ece" providerId="LiveId" clId="{AC657068-CD65-B14E-9C16-FD50D02E2DF8}" dt="2025-03-19T20:02:38.947" v="610" actId="2696"/>
        <pc:sldMkLst>
          <pc:docMk/>
          <pc:sldMk cId="426752741" sldId="363"/>
        </pc:sldMkLst>
      </pc:sldChg>
      <pc:sldChg chg="del">
        <pc:chgData name="Fabián Sanhueza" userId="c749adf2e4d41ece" providerId="LiveId" clId="{AC657068-CD65-B14E-9C16-FD50D02E2DF8}" dt="2025-03-19T20:04:02.371" v="711" actId="2696"/>
        <pc:sldMkLst>
          <pc:docMk/>
          <pc:sldMk cId="3242971469" sldId="364"/>
        </pc:sldMkLst>
      </pc:sldChg>
      <pc:sldChg chg="del">
        <pc:chgData name="Fabián Sanhueza" userId="c749adf2e4d41ece" providerId="LiveId" clId="{AC657068-CD65-B14E-9C16-FD50D02E2DF8}" dt="2025-03-19T20:04:03.620" v="712" actId="2696"/>
        <pc:sldMkLst>
          <pc:docMk/>
          <pc:sldMk cId="3006961643" sldId="365"/>
        </pc:sldMkLst>
      </pc:sldChg>
      <pc:sldChg chg="modSp mod modShow">
        <pc:chgData name="Fabián Sanhueza" userId="c749adf2e4d41ece" providerId="LiveId" clId="{AC657068-CD65-B14E-9C16-FD50D02E2DF8}" dt="2025-03-19T19:57:18.638" v="236" actId="403"/>
        <pc:sldMkLst>
          <pc:docMk/>
          <pc:sldMk cId="2349636255" sldId="366"/>
        </pc:sldMkLst>
      </pc:sldChg>
      <pc:sldChg chg="del">
        <pc:chgData name="Fabián Sanhueza" userId="c749adf2e4d41ece" providerId="LiveId" clId="{AC657068-CD65-B14E-9C16-FD50D02E2DF8}" dt="2025-03-19T20:02:38.912" v="606" actId="2696"/>
        <pc:sldMkLst>
          <pc:docMk/>
          <pc:sldMk cId="1491071667" sldId="367"/>
        </pc:sldMkLst>
      </pc:sldChg>
      <pc:sldChg chg="del">
        <pc:chgData name="Fabián Sanhueza" userId="c749adf2e4d41ece" providerId="LiveId" clId="{AC657068-CD65-B14E-9C16-FD50D02E2DF8}" dt="2025-03-19T20:02:39.002" v="617" actId="2696"/>
        <pc:sldMkLst>
          <pc:docMk/>
          <pc:sldMk cId="3960073396" sldId="368"/>
        </pc:sldMkLst>
      </pc:sldChg>
      <pc:sldChg chg="modSp add mod modAnim">
        <pc:chgData name="Fabián Sanhueza" userId="c749adf2e4d41ece" providerId="LiveId" clId="{AC657068-CD65-B14E-9C16-FD50D02E2DF8}" dt="2025-03-26T12:15:12.629" v="2445" actId="20577"/>
        <pc:sldMkLst>
          <pc:docMk/>
          <pc:sldMk cId="3160213179" sldId="369"/>
        </pc:sldMkLst>
      </pc:sldChg>
      <pc:sldChg chg="modSp add mod modAnim">
        <pc:chgData name="Fabián Sanhueza" userId="c749adf2e4d41ece" providerId="LiveId" clId="{AC657068-CD65-B14E-9C16-FD50D02E2DF8}" dt="2025-03-26T12:03:03.516" v="2305" actId="20577"/>
        <pc:sldMkLst>
          <pc:docMk/>
          <pc:sldMk cId="2444289560" sldId="370"/>
        </pc:sldMkLst>
      </pc:sldChg>
      <pc:sldChg chg="addSp delSp modSp add mod ord">
        <pc:chgData name="Fabián Sanhueza" userId="c749adf2e4d41ece" providerId="LiveId" clId="{AC657068-CD65-B14E-9C16-FD50D02E2DF8}" dt="2025-03-19T21:20:56.376" v="1720" actId="20578"/>
        <pc:sldMkLst>
          <pc:docMk/>
          <pc:sldMk cId="2028763075" sldId="371"/>
        </pc:sldMkLst>
      </pc:sldChg>
      <pc:sldChg chg="addSp modSp add mod modAnim">
        <pc:chgData name="Fabián Sanhueza" userId="c749adf2e4d41ece" providerId="LiveId" clId="{AC657068-CD65-B14E-9C16-FD50D02E2DF8}" dt="2025-03-19T21:15:51.132" v="1272"/>
        <pc:sldMkLst>
          <pc:docMk/>
          <pc:sldMk cId="3703875955" sldId="372"/>
        </pc:sldMkLst>
      </pc:sldChg>
      <pc:sldChg chg="addSp delSp modSp add mod ord modAnim">
        <pc:chgData name="Fabián Sanhueza" userId="c749adf2e4d41ece" providerId="LiveId" clId="{AC657068-CD65-B14E-9C16-FD50D02E2DF8}" dt="2025-03-19T21:20:51.083" v="1719" actId="1076"/>
        <pc:sldMkLst>
          <pc:docMk/>
          <pc:sldMk cId="2427115340" sldId="373"/>
        </pc:sldMkLst>
      </pc:sldChg>
      <pc:sldChg chg="addSp delSp modSp add mod delAnim modAnim">
        <pc:chgData name="Fabián Sanhueza" userId="c749adf2e4d41ece" providerId="LiveId" clId="{AC657068-CD65-B14E-9C16-FD50D02E2DF8}" dt="2025-03-26T12:14:20.037" v="2407" actId="20577"/>
        <pc:sldMkLst>
          <pc:docMk/>
          <pc:sldMk cId="1252597455" sldId="374"/>
        </pc:sldMkLst>
      </pc:sldChg>
      <pc:sldChg chg="add del">
        <pc:chgData name="Fabián Sanhueza" userId="c749adf2e4d41ece" providerId="LiveId" clId="{AC657068-CD65-B14E-9C16-FD50D02E2DF8}" dt="2025-03-19T21:16:56.949" v="1314"/>
        <pc:sldMkLst>
          <pc:docMk/>
          <pc:sldMk cId="2347315060" sldId="375"/>
        </pc:sldMkLst>
      </pc:sldChg>
      <pc:sldChg chg="addSp delSp modSp add mod ord delAnim modAnim">
        <pc:chgData name="Fabián Sanhueza" userId="c749adf2e4d41ece" providerId="LiveId" clId="{AC657068-CD65-B14E-9C16-FD50D02E2DF8}" dt="2025-03-26T12:14:49.974" v="2416" actId="20577"/>
        <pc:sldMkLst>
          <pc:docMk/>
          <pc:sldMk cId="3170721994" sldId="375"/>
        </pc:sldMkLst>
      </pc:sldChg>
      <pc:sldChg chg="modSp add mod ord">
        <pc:chgData name="Fabián Sanhueza" userId="c749adf2e4d41ece" providerId="LiveId" clId="{AC657068-CD65-B14E-9C16-FD50D02E2DF8}" dt="2025-03-24T17:44:32.983" v="1830" actId="113"/>
        <pc:sldMkLst>
          <pc:docMk/>
          <pc:sldMk cId="3861110620" sldId="376"/>
        </pc:sldMkLst>
      </pc:sldChg>
      <pc:sldChg chg="addSp delSp modSp add mod ord">
        <pc:chgData name="Fabián Sanhueza" userId="c749adf2e4d41ece" providerId="LiveId" clId="{AC657068-CD65-B14E-9C16-FD50D02E2DF8}" dt="2025-03-26T12:15:36.229" v="2446" actId="20578"/>
        <pc:sldMkLst>
          <pc:docMk/>
          <pc:sldMk cId="3720951330" sldId="377"/>
        </pc:sldMkLst>
      </pc:sldChg>
      <pc:sldChg chg="addSp modSp add mod">
        <pc:chgData name="Fabián Sanhueza" userId="c749adf2e4d41ece" providerId="LiveId" clId="{AC657068-CD65-B14E-9C16-FD50D02E2DF8}" dt="2025-03-26T12:14:53.441" v="2425" actId="20577"/>
        <pc:sldMkLst>
          <pc:docMk/>
          <pc:sldMk cId="3718234889" sldId="378"/>
        </pc:sldMkLst>
      </pc:sldChg>
      <pc:sldChg chg="delSp modSp add mod">
        <pc:chgData name="Fabián Sanhueza" userId="c749adf2e4d41ece" providerId="LiveId" clId="{AC657068-CD65-B14E-9C16-FD50D02E2DF8}" dt="2025-03-26T12:14:58.705" v="2434" actId="20577"/>
        <pc:sldMkLst>
          <pc:docMk/>
          <pc:sldMk cId="4162305509" sldId="3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82644-B687-4B42-BCD1-D91CC419A35D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B226-B167-DF42-8C45-8E003F482C7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6210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Aclarar que en realidad no hay nada entre los racionales y los irracionales, que es solo una manera de representarlos para que se comprenda que los reales incluyen a los racionales y a los irracionales.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B226-B167-DF42-8C45-8E003F482C73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521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3E1AD-D4F1-E5AB-6CF6-F3FFCC4E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2EC386-576B-8D60-189B-D90FE3BC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92783-9ADA-6E88-E3D6-44B54507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0EA1A-58DB-14DC-1071-8AD764BE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2FB84-8BD2-056D-4773-6A56D05A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6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FCE8-9544-EEC7-89DD-0ABAF4F3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4375A9-784B-5665-D525-166BB469F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0A3C4-C382-EF77-3847-3D3958CE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CBECE1-907F-2EC8-031E-FD5460FD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75E2-D105-FE24-7EE7-940BB399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887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7BC7BC-AE25-CDFC-4E6F-F03CB853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5C9DFB-D8E4-E17A-D19A-9A41DA75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E4A8B-296B-1A3B-B1F0-46D476D7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A4A26-75D4-547C-CBA2-5B5E598C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D180C-DE48-A036-9A25-587CEA05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34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F371F-9DF3-A4E4-F519-B025D1B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2FB77-08A5-8FB3-6760-2E0263B3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F30F1-E0CF-156A-ED63-C5B8CE4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382E0-626F-041D-22DB-9B0A97BE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9D94F-F63F-734E-E979-49119DF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027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ECCC-6A76-C743-D724-9DC7B57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68D7-B070-BE9F-87DA-4F730288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818F4-4189-1555-F231-3D5B28A5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822B79-A63F-B209-C2F1-B17C0C7D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65DD-9BAA-1FB1-20C4-114C2120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838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CEEFE-AD28-E5A9-BC25-2E72A832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C0C56-421E-7FEC-7AA5-A32893A67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5FAD8C-DCFB-BE8C-F6DB-F1D4023AD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2D184-7433-8613-1473-A0E4547D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34E872-5727-105A-5B37-975E0714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77A0C-CFC7-1EC0-2596-7E28628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51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02550-18D1-0F12-4CC1-D8156504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157DE4-5971-9CC4-3996-DF015887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5756B8-BC70-4651-5FAA-41BA8255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9B9A26-FC47-BAE6-1EC5-39CB6E1F2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AA3637-1117-B5A5-6653-1E59D1CE8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C52ABB-B2CC-C101-119D-FF6978B0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05B8CD-C0C9-CDA5-8E4C-8160893B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B717AE-76F7-D6DF-E839-FFC4CD0D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54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2AE1-C0D5-1C02-4A8A-F6437786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6C3D8C-A412-35A9-8263-110EDF20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656A0B-3DC2-B811-B7BA-5409F81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2ADA4B-5347-B7FD-B277-539653D6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867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A715E8-0A15-09AD-C479-5A0DBC63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129830-C636-84E7-C1CB-81B7BC8B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1DD7F-DBC5-4997-1F83-AC34FD28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56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0C68-5F22-7EEF-5338-A0748553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1DD36-93CB-29C5-F8B5-763C10B7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06D-6751-EA1E-10A5-A31DCFF2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5460F8-4BAF-D65D-D57F-D62BB366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3F8C21-461F-B735-0B8D-E06DEABC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2274D3-35A3-E9C7-89A9-4315CBD2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67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F21-25AF-8439-4EF8-31CEC045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F3E5E1-DE26-DFDE-F048-23CEB7438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3B35BC-3DD8-07D5-B0EA-9D3B554A3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9D2578-B137-0171-CEF7-2C0B7849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8B7A4-D2F5-CD2D-E455-45BAC210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DDDD1D-F495-53E2-7F5D-9B9D919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7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8B5B66-84A1-1BB3-AFCB-DA7532A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0734DA-447F-CD51-2CBD-89C9663C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2627D-008A-96B2-0979-0A8A8ED12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58E8F-2B6B-0A41-9BE6-77E05DA98FB1}" type="datetimeFigureOut">
              <a:rPr lang="es-CL" smtClean="0"/>
              <a:t>08-10-25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70186-6F07-60AB-3606-7A6DC2F2F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6C5E4-290F-1658-6BC4-FE84735F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D1ACE8-4905-8243-BC17-2F38CD8262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0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60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6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1.wdp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4.png"/><Relationship Id="rId7" Type="http://schemas.openxmlformats.org/officeDocument/2006/relationships/image" Target="../media/image5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4.png"/><Relationship Id="rId7" Type="http://schemas.openxmlformats.org/officeDocument/2006/relationships/image" Target="../media/image6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60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D6B84-340B-A55F-F589-387AB429E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5DC8168-BD34-A0AB-F147-C0E3BF2EE320}"/>
              </a:ext>
            </a:extLst>
          </p:cNvPr>
          <p:cNvSpPr txBox="1"/>
          <p:nvPr/>
        </p:nvSpPr>
        <p:spPr>
          <a:xfrm>
            <a:off x="1452726" y="631320"/>
            <a:ext cx="10331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b="1" u="sng" dirty="0">
                <a:latin typeface="Aptos" panose="020B0004020202020204" pitchFamily="34" charset="0"/>
              </a:rPr>
              <a:t>Objetivo de aprendizaje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3E6C674-BCB0-92F0-1594-4B772D01D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D1B5675-CBCF-C9D3-F333-56B3B0A1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6" y="606268"/>
            <a:ext cx="720000" cy="72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31C501-7CF0-153E-E4B1-D2FD6FD0C5E1}"/>
              </a:ext>
            </a:extLst>
          </p:cNvPr>
          <p:cNvSpPr txBox="1"/>
          <p:nvPr/>
        </p:nvSpPr>
        <p:spPr>
          <a:xfrm>
            <a:off x="1452725" y="1351320"/>
            <a:ext cx="10331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Aptos" panose="020B0004020202020204" pitchFamily="34" charset="0"/>
              </a:rPr>
              <a:t>Comprender conceptos básicos del conjunto de los números complejos.</a:t>
            </a:r>
          </a:p>
        </p:txBody>
      </p:sp>
    </p:spTree>
    <p:extLst>
      <p:ext uri="{BB962C8B-B14F-4D97-AF65-F5344CB8AC3E}">
        <p14:creationId xmlns:p14="http://schemas.microsoft.com/office/powerpoint/2010/main" val="47366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06C5D-BD40-4C3F-F5D7-C5D36B6D0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A817ED0-CD31-09A2-669C-B80DB69F3A58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D3BB902-0F70-E70D-2843-6E5396AF1BE8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F9B99C1-AFEC-9C6D-2A1D-75A5263171E9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7248539-C51D-F99A-6A1A-26581F2AD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1692A9D-047A-2BED-2D9C-3ED81A94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6178AC7-4F74-6895-EEA0-92162FB10DFC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Actividad 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539768-A923-E4B2-363E-91154318C538}"/>
              </a:ext>
            </a:extLst>
          </p:cNvPr>
          <p:cNvSpPr txBox="1"/>
          <p:nvPr/>
        </p:nvSpPr>
        <p:spPr>
          <a:xfrm>
            <a:off x="447961" y="1394660"/>
            <a:ext cx="1118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Calcule las siguientes potencias de i:</a:t>
            </a:r>
            <a:endParaRPr lang="es-CL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F34126-F637-BB12-FF10-74866BEE45E9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Práctica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E9B40C8-974D-A3BE-0F28-6B1646EE33C3}"/>
                  </a:ext>
                </a:extLst>
              </p:cNvPr>
              <p:cNvSpPr txBox="1"/>
              <p:nvPr/>
            </p:nvSpPr>
            <p:spPr>
              <a:xfrm>
                <a:off x="808203" y="1963609"/>
                <a:ext cx="2898843" cy="445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419" sz="3200" b="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s-CL" sz="32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sup>
                    </m:sSup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419" sz="3200" b="0" dirty="0"/>
                  <a:t> 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1003</m:t>
                        </m:r>
                      </m:sup>
                    </m:sSup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E9B40C8-974D-A3BE-0F28-6B1646EE3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03" y="1963609"/>
                <a:ext cx="2898843" cy="4457118"/>
              </a:xfrm>
              <a:prstGeom prst="rect">
                <a:avLst/>
              </a:prstGeom>
              <a:blipFill>
                <a:blip r:embed="rId4"/>
                <a:stretch>
                  <a:fillRect l="-5677" b="-369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11B8307-1F16-30FC-25DF-3EAF6785A4AC}"/>
                  </a:ext>
                </a:extLst>
              </p:cNvPr>
              <p:cNvSpPr txBox="1"/>
              <p:nvPr/>
            </p:nvSpPr>
            <p:spPr>
              <a:xfrm>
                <a:off x="6631829" y="1917880"/>
                <a:ext cx="2898843" cy="3268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 startAt="7"/>
                </a:pPr>
                <a:r>
                  <a:rPr lang="es-419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s-CL" sz="3200" dirty="0"/>
              </a:p>
              <a:p>
                <a:pPr marL="342900" indent="-342900">
                  <a:lnSpc>
                    <a:spcPct val="150000"/>
                  </a:lnSpc>
                  <a:buAutoNum type="arabicPeriod" startAt="7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r>
                      <a:rPr lang="es-419" sz="32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 startAt="7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 startAt="7"/>
                </a:pPr>
                <a:r>
                  <a:rPr lang="es-419" sz="3200" b="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419" sz="3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s-419" sz="3200" b="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11B8307-1F16-30FC-25DF-3EAF6785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29" y="1917880"/>
                <a:ext cx="2898843" cy="3268139"/>
              </a:xfrm>
              <a:prstGeom prst="rect">
                <a:avLst/>
              </a:prstGeom>
              <a:blipFill>
                <a:blip r:embed="rId5"/>
                <a:stretch>
                  <a:fillRect l="-5677" b="-232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73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357D6-EB7D-CE5E-47EF-6E8033FEF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8065E8A-DA64-3234-1DA3-7BD98E643DC9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28F4D7-263B-AB2A-2131-353081ADE348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F887408-FFC5-9107-0F7A-209BF747C773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8DF8DAF-39D8-F3DE-6BF4-005EA0566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A4D32A-CBEE-A9F9-8981-C5492C20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E5C30BF-22CA-25F6-AA9A-DF3CBF7980F4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Resolver ecuaciones cuadráticas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10B71F-D928-7C0A-C4BA-86D34A4E405E}"/>
              </a:ext>
            </a:extLst>
          </p:cNvPr>
          <p:cNvSpPr txBox="1"/>
          <p:nvPr/>
        </p:nvSpPr>
        <p:spPr>
          <a:xfrm>
            <a:off x="447961" y="1394660"/>
            <a:ext cx="1118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Resuelva las siguientes ecuaciones cuadráticas:</a:t>
            </a:r>
            <a:endParaRPr lang="es-CL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6006B86-D3AD-D72A-89F4-E2015E286E6B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Ejemplos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DCD9B50-9501-113B-EA9C-6E3591198CCF}"/>
                  </a:ext>
                </a:extLst>
              </p:cNvPr>
              <p:cNvSpPr txBox="1"/>
              <p:nvPr/>
            </p:nvSpPr>
            <p:spPr>
              <a:xfrm>
                <a:off x="808203" y="2131883"/>
                <a:ext cx="4989482" cy="3712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419" sz="3200" b="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+2=0</m:t>
                    </m:r>
                  </m:oMath>
                </a14:m>
                <a:endParaRPr lang="es-CL" sz="32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+5=0</m:t>
                    </m:r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+3=0</m:t>
                    </m:r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+2=0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DCD9B50-9501-113B-EA9C-6E3591198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03" y="2131883"/>
                <a:ext cx="4989482" cy="3712170"/>
              </a:xfrm>
              <a:prstGeom prst="rect">
                <a:avLst/>
              </a:prstGeom>
              <a:blipFill>
                <a:blip r:embed="rId4"/>
                <a:stretch>
                  <a:fillRect l="-3299" b="-47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50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30F6E-BCF2-19B3-EFF8-2EB13B96D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99D6FCE-1451-ECE4-0A83-93003CC9624E}"/>
              </a:ext>
            </a:extLst>
          </p:cNvPr>
          <p:cNvSpPr txBox="1"/>
          <p:nvPr/>
        </p:nvSpPr>
        <p:spPr>
          <a:xfrm>
            <a:off x="1452726" y="631320"/>
            <a:ext cx="10331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b="1" u="sng" dirty="0">
                <a:latin typeface="Aptos" panose="020B0004020202020204" pitchFamily="34" charset="0"/>
              </a:rPr>
              <a:t>Objetivo de aprendizaje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72EFCF31-4DB6-77B3-3542-0A6035BAA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E50B33B-8948-B194-82FE-D5D100FF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6" y="606268"/>
            <a:ext cx="720000" cy="72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69449F8-37EC-6D4B-8AA7-7EA9A2A17EEE}"/>
              </a:ext>
            </a:extLst>
          </p:cNvPr>
          <p:cNvSpPr txBox="1"/>
          <p:nvPr/>
        </p:nvSpPr>
        <p:spPr>
          <a:xfrm>
            <a:off x="1452725" y="1351320"/>
            <a:ext cx="10331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Aptos" panose="020B0004020202020204" pitchFamily="34" charset="0"/>
              </a:rPr>
              <a:t>Determinar el valor de una expresión </a:t>
            </a:r>
            <a:br>
              <a:rPr lang="es-CL" sz="4000" dirty="0">
                <a:latin typeface="Aptos" panose="020B0004020202020204" pitchFamily="34" charset="0"/>
              </a:rPr>
            </a:br>
            <a:r>
              <a:rPr lang="es-CL" sz="4000" dirty="0">
                <a:latin typeface="Aptos" panose="020B0004020202020204" pitchFamily="34" charset="0"/>
              </a:rPr>
              <a:t>con números imaginarios.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7792238-CE5D-0F92-397A-86517DABC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3765">
            <a:off x="10128644" y="-350862"/>
            <a:ext cx="2160396" cy="21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3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BDF40-B3A3-4319-D6DC-854921230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C0FB20D-38CB-036F-2968-943AEF6F0A66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4BF013-EEAB-24BA-1FEC-B0E816C2FF51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2D01139-56BB-70B8-31FB-8584BFD5989B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3A54D08-6647-DE13-33BA-C71037237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EB800F-481E-594B-DF8E-790AC6BB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3638FFC-396B-7A6C-EBCE-8D6ECFEB9C1F}"/>
                  </a:ext>
                </a:extLst>
              </p:cNvPr>
              <p:cNvSpPr txBox="1"/>
              <p:nvPr/>
            </p:nvSpPr>
            <p:spPr>
              <a:xfrm>
                <a:off x="3537203" y="267728"/>
                <a:ext cx="6446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3200" b="1" dirty="0">
                    <a:latin typeface="Aptos Narrow" panose="020B0004020202020204" pitchFamily="34" charset="0"/>
                  </a:rPr>
                  <a:t>Potencias de base </a:t>
                </a:r>
                <a14:m>
                  <m:oMath xmlns:m="http://schemas.openxmlformats.org/officeDocument/2006/math">
                    <m:r>
                      <a:rPr lang="es-CL" sz="32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s-CL" sz="3200" b="1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C4F3784-1ADF-5EFE-2512-F5B8DC05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03" y="267728"/>
                <a:ext cx="6446040" cy="584775"/>
              </a:xfrm>
              <a:prstGeom prst="rect">
                <a:avLst/>
              </a:prstGeom>
              <a:blipFill>
                <a:blip r:embed="rId4"/>
                <a:stretch>
                  <a:fillRect t="-14894" b="-34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0CDA419-9556-27BF-AB07-8F2B231FB1C7}"/>
                  </a:ext>
                </a:extLst>
              </p:cNvPr>
              <p:cNvSpPr txBox="1"/>
              <p:nvPr/>
            </p:nvSpPr>
            <p:spPr>
              <a:xfrm>
                <a:off x="447961" y="1394660"/>
                <a:ext cx="114693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A partir de la quinta potencia de base </a:t>
                </a:r>
                <a14:m>
                  <m:oMath xmlns:m="http://schemas.openxmlformats.org/officeDocument/2006/math">
                    <m:r>
                      <a:rPr lang="es-419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419" sz="2800" dirty="0"/>
                  <a:t>, los valores comienzan a repetirse cada 4 elementos formando un patrón.</a:t>
                </a:r>
                <a:endParaRPr lang="es-CL" sz="2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8732580-DF48-1F60-E2FE-13D306AEE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1" y="1394660"/>
                <a:ext cx="11469384" cy="954107"/>
              </a:xfrm>
              <a:prstGeom prst="rect">
                <a:avLst/>
              </a:prstGeom>
              <a:blipFill>
                <a:blip r:embed="rId5"/>
                <a:stretch>
                  <a:fillRect l="-1106" t="-6579" r="-664" b="-171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3E236BF1-E15B-6167-BC0E-7E71285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838634"/>
                  </p:ext>
                </p:extLst>
              </p:nvPr>
            </p:nvGraphicFramePr>
            <p:xfrm>
              <a:off x="3792634" y="2702118"/>
              <a:ext cx="4619740" cy="322621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03056">
                      <a:extLst>
                        <a:ext uri="{9D8B030D-6E8A-4147-A177-3AD203B41FA5}">
                          <a16:colId xmlns:a16="http://schemas.microsoft.com/office/drawing/2014/main" val="1241666720"/>
                        </a:ext>
                      </a:extLst>
                    </a:gridCol>
                    <a:gridCol w="2316684">
                      <a:extLst>
                        <a:ext uri="{9D8B030D-6E8A-4147-A177-3AD203B41FA5}">
                          <a16:colId xmlns:a16="http://schemas.microsoft.com/office/drawing/2014/main" val="1593830850"/>
                        </a:ext>
                      </a:extLst>
                    </a:gridCol>
                  </a:tblGrid>
                  <a:tr h="6452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Potencia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6777141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131559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6511343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6570202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433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3E236BF1-E15B-6167-BC0E-7E71285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838634"/>
                  </p:ext>
                </p:extLst>
              </p:nvPr>
            </p:nvGraphicFramePr>
            <p:xfrm>
              <a:off x="3792634" y="2702118"/>
              <a:ext cx="4619740" cy="322621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03056">
                      <a:extLst>
                        <a:ext uri="{9D8B030D-6E8A-4147-A177-3AD203B41FA5}">
                          <a16:colId xmlns:a16="http://schemas.microsoft.com/office/drawing/2014/main" val="1241666720"/>
                        </a:ext>
                      </a:extLst>
                    </a:gridCol>
                    <a:gridCol w="2316684">
                      <a:extLst>
                        <a:ext uri="{9D8B030D-6E8A-4147-A177-3AD203B41FA5}">
                          <a16:colId xmlns:a16="http://schemas.microsoft.com/office/drawing/2014/main" val="1593830850"/>
                        </a:ext>
                      </a:extLst>
                    </a:gridCol>
                  </a:tblGrid>
                  <a:tr h="6452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Potencia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6777141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100000" r="-101648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9454" t="-100000" r="-1093" b="-3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131559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00000" r="-101648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9454" t="-200000" r="-1093" b="-2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6511343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300000" r="-101648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9454" t="-300000" r="-1093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570202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400000" r="-101648" b="-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9454" t="-400000" r="-1093" b="-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433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BAEBA3A4-DDEC-7955-E5F5-D22A8970DD70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320617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6870-4C90-1E0F-78BE-0AC01FE11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BEB486C-5853-B000-ABE1-9AC05F1C3E1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D1B653-BF57-373F-44D5-C069249C7060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B44159-ABB4-DE98-E145-A22086FDF2A1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A15A465-CAE0-E2F4-4881-E33A4F7C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F060D6-DB62-84A3-DE2E-41FCE898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E41B241-231D-3DF9-BB16-D8E2AAE72352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Ejercicios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05D602-9157-885C-F61F-3B88EDB71CB6}"/>
              </a:ext>
            </a:extLst>
          </p:cNvPr>
          <p:cNvSpPr txBox="1"/>
          <p:nvPr/>
        </p:nvSpPr>
        <p:spPr>
          <a:xfrm>
            <a:off x="447961" y="1394660"/>
            <a:ext cx="1118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Resuelva las siguientes ecuaciones cuadráticas:</a:t>
            </a:r>
            <a:endParaRPr lang="es-CL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8E765C-9384-4B43-571A-7F8CE6CE94B5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Práctica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7B75C62-3B7A-AAA0-84B2-7B79AD0156C9}"/>
                  </a:ext>
                </a:extLst>
              </p:cNvPr>
              <p:cNvSpPr txBox="1"/>
              <p:nvPr/>
            </p:nvSpPr>
            <p:spPr>
              <a:xfrm>
                <a:off x="973574" y="2395303"/>
                <a:ext cx="4989482" cy="297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419" sz="3200" b="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=−8</m:t>
                    </m:r>
                  </m:oMath>
                </a14:m>
                <a:endParaRPr lang="es-CL" sz="32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−8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+17=0</m:t>
                    </m:r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s-419" sz="32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s-CL" sz="3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+3=0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7B75C62-3B7A-AAA0-84B2-7B79AD015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74" y="2395303"/>
                <a:ext cx="4989482" cy="2971326"/>
              </a:xfrm>
              <a:prstGeom prst="rect">
                <a:avLst/>
              </a:prstGeom>
              <a:blipFill>
                <a:blip r:embed="rId4"/>
                <a:stretch>
                  <a:fillRect l="-3046" b="-59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35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287CD-E15A-93E4-F97C-D7DCC2A18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10B0D91-341C-0756-1612-8528D4FCF83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857BBB8-A67E-6556-D8EE-088D358DF8A8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1D33687-8579-71A3-D5D7-F9DE22039A31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F77F2CE-A513-6F66-3097-2CCE5E9A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0CE696-9603-753D-93D4-15C6C53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54E1856-7A05-ECCD-8F1C-FB55955D8F5B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Ejercicios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65B7348-CBF0-FE50-38CB-E1891C8AEAC2}"/>
              </a:ext>
            </a:extLst>
          </p:cNvPr>
          <p:cNvSpPr txBox="1"/>
          <p:nvPr/>
        </p:nvSpPr>
        <p:spPr>
          <a:xfrm>
            <a:off x="447961" y="1394660"/>
            <a:ext cx="1118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Calcule las siguientes operaciones con números imaginarios:</a:t>
            </a:r>
            <a:endParaRPr lang="es-CL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DC7EA6-64AF-F280-7623-6BFC9F11D123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Práctica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2953CF3-3F85-0F0E-A6AB-9E1EF2D84F06}"/>
                  </a:ext>
                </a:extLst>
              </p:cNvPr>
              <p:cNvSpPr txBox="1"/>
              <p:nvPr/>
            </p:nvSpPr>
            <p:spPr>
              <a:xfrm>
                <a:off x="447961" y="2592269"/>
                <a:ext cx="4869997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3200" dirty="0"/>
                  <a:t>a.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2953CF3-3F85-0F0E-A6AB-9E1EF2D84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1" y="2592269"/>
                <a:ext cx="4869997" cy="590418"/>
              </a:xfrm>
              <a:prstGeom prst="rect">
                <a:avLst/>
              </a:prstGeom>
              <a:blipFill>
                <a:blip r:embed="rId4"/>
                <a:stretch>
                  <a:fillRect l="-3125" t="-14894" b="-319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4E1B350-5F81-5905-DF59-09AEDA16ACC7}"/>
                  </a:ext>
                </a:extLst>
              </p:cNvPr>
              <p:cNvSpPr txBox="1"/>
              <p:nvPr/>
            </p:nvSpPr>
            <p:spPr>
              <a:xfrm>
                <a:off x="447960" y="4284037"/>
                <a:ext cx="48699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3200" dirty="0"/>
                  <a:t>b.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d>
                          <m:dPr>
                            <m:ctrlP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4E1B350-5F81-5905-DF59-09AEDA16A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0" y="4284037"/>
                <a:ext cx="4869997" cy="584775"/>
              </a:xfrm>
              <a:prstGeom prst="rect">
                <a:avLst/>
              </a:prstGeom>
              <a:blipFill>
                <a:blip r:embed="rId5"/>
                <a:stretch>
                  <a:fillRect l="-3125" t="-12766" b="-34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2FCD279-9072-6774-5EAA-77B6E51FDFBD}"/>
                  </a:ext>
                </a:extLst>
              </p:cNvPr>
              <p:cNvSpPr txBox="1"/>
              <p:nvPr/>
            </p:nvSpPr>
            <p:spPr>
              <a:xfrm>
                <a:off x="6307478" y="2592269"/>
                <a:ext cx="4869997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3200" dirty="0"/>
                  <a:t>c.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  <m:d>
                          <m:dPr>
                            <m:ctrlP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2FCD279-9072-6774-5EAA-77B6E51F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78" y="2592269"/>
                <a:ext cx="4869997" cy="590418"/>
              </a:xfrm>
              <a:prstGeom prst="rect">
                <a:avLst/>
              </a:prstGeom>
              <a:blipFill>
                <a:blip r:embed="rId6"/>
                <a:stretch>
                  <a:fillRect l="-3117" t="-14894" b="-319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FA47341-566C-F6E2-89BD-7F3FAECD7E1B}"/>
                  </a:ext>
                </a:extLst>
              </p:cNvPr>
              <p:cNvSpPr txBox="1"/>
              <p:nvPr/>
            </p:nvSpPr>
            <p:spPr>
              <a:xfrm>
                <a:off x="6307477" y="4284037"/>
                <a:ext cx="4869997" cy="857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3200" dirty="0"/>
                  <a:t>d.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den>
                    </m:f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FA47341-566C-F6E2-89BD-7F3FAECD7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77" y="4284037"/>
                <a:ext cx="4869997" cy="857799"/>
              </a:xfrm>
              <a:prstGeom prst="rect">
                <a:avLst/>
              </a:prstGeom>
              <a:blipFill>
                <a:blip r:embed="rId7"/>
                <a:stretch>
                  <a:fillRect l="-3117" b="-132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022E0-C3D1-7CC0-2573-3DEA6AED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6F5658A-68F0-7CB2-722A-AEAE6B7C1D5C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37363C6-C3D8-3FC1-93F3-DFAEDE30AD8D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1D1BEC3-0D87-5B9B-9C9A-F1C4433E5B6D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0DEA140-26A9-EE57-C9B1-F218C8CA8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A53AE6-1F9F-4091-3385-2D9CAFEE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1478803-62FB-9334-3FBD-BB579D79F296}"/>
              </a:ext>
            </a:extLst>
          </p:cNvPr>
          <p:cNvSpPr txBox="1"/>
          <p:nvPr/>
        </p:nvSpPr>
        <p:spPr>
          <a:xfrm>
            <a:off x="3627455" y="267728"/>
            <a:ext cx="6355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Número complejo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8A6395-91BF-9833-26DA-A8DDD2783C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7916"/>
          <a:stretch>
            <a:fillRect/>
          </a:stretch>
        </p:blipFill>
        <p:spPr>
          <a:xfrm>
            <a:off x="290563" y="1289983"/>
            <a:ext cx="11596635" cy="9909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B4E755-93A7-39C5-140D-5C57043EA0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547" b="24399"/>
          <a:stretch>
            <a:fillRect/>
          </a:stretch>
        </p:blipFill>
        <p:spPr>
          <a:xfrm>
            <a:off x="290563" y="2391508"/>
            <a:ext cx="11596635" cy="22910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9778899-E0A8-0266-3279-84E235D6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602" r="8724"/>
          <a:stretch>
            <a:fillRect/>
          </a:stretch>
        </p:blipFill>
        <p:spPr>
          <a:xfrm>
            <a:off x="290564" y="4682531"/>
            <a:ext cx="10584960" cy="10948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E079EE4-4E37-5C23-443E-D2E413DAE036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Concepto</a:t>
            </a:r>
          </a:p>
        </p:txBody>
      </p:sp>
    </p:spTree>
    <p:extLst>
      <p:ext uri="{BB962C8B-B14F-4D97-AF65-F5344CB8AC3E}">
        <p14:creationId xmlns:p14="http://schemas.microsoft.com/office/powerpoint/2010/main" val="183826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DBD58-1C84-3610-AF3A-80848A3D0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2F7C4F8-5D2A-8557-AA8E-65C5CE17DB2C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2674338-B902-59C3-A579-7963C9D1E359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1D920B4-BD0A-9D5F-9DC8-E59B40523591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A17E71C-50BB-3647-D403-9441F6466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CB7AD4C-C68A-67B5-7D5E-1BD7083C0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61E64A-3CFB-2672-0F2A-19AC75174C03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Ejercicios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00F6C1-ED01-B44F-92BF-5B0455F424DB}"/>
              </a:ext>
            </a:extLst>
          </p:cNvPr>
          <p:cNvSpPr txBox="1"/>
          <p:nvPr/>
        </p:nvSpPr>
        <p:spPr>
          <a:xfrm>
            <a:off x="447961" y="1394660"/>
            <a:ext cx="1118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Complete con la parte real e imaginaria de cada número:</a:t>
            </a:r>
            <a:endParaRPr lang="es-CL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823ECB-0870-BC68-A960-6FFA13D6E4C9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Práctica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E27E899-EA2D-4EE5-29B1-2406D8E69038}"/>
                  </a:ext>
                </a:extLst>
              </p:cNvPr>
              <p:cNvSpPr txBox="1"/>
              <p:nvPr/>
            </p:nvSpPr>
            <p:spPr>
              <a:xfrm>
                <a:off x="447961" y="2592269"/>
                <a:ext cx="48699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3200" dirty="0"/>
                  <a:t>a. 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=2+7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E27E899-EA2D-4EE5-29B1-2406D8E69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1" y="2592269"/>
                <a:ext cx="4869997" cy="584775"/>
              </a:xfrm>
              <a:prstGeom prst="rect">
                <a:avLst/>
              </a:prstGeom>
              <a:blipFill>
                <a:blip r:embed="rId4"/>
                <a:stretch>
                  <a:fillRect l="-3125" t="-14894" b="-319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BEEDB5C7-CFB2-7E5C-1FB5-985A446005CE}"/>
                  </a:ext>
                </a:extLst>
              </p:cNvPr>
              <p:cNvSpPr txBox="1"/>
              <p:nvPr/>
            </p:nvSpPr>
            <p:spPr>
              <a:xfrm>
                <a:off x="447960" y="4284037"/>
                <a:ext cx="48699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3200" dirty="0"/>
                  <a:t>b. 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=−7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BEEDB5C7-CFB2-7E5C-1FB5-985A44600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0" y="4284037"/>
                <a:ext cx="4869997" cy="584775"/>
              </a:xfrm>
              <a:prstGeom prst="rect">
                <a:avLst/>
              </a:prstGeom>
              <a:blipFill>
                <a:blip r:embed="rId5"/>
                <a:stretch>
                  <a:fillRect l="-3125" t="-12766" b="-34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47F1466-7B99-0487-CA45-3AFF6AFFD9FF}"/>
                  </a:ext>
                </a:extLst>
              </p:cNvPr>
              <p:cNvSpPr txBox="1"/>
              <p:nvPr/>
            </p:nvSpPr>
            <p:spPr>
              <a:xfrm>
                <a:off x="6307478" y="2592269"/>
                <a:ext cx="4869997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3200" dirty="0"/>
                  <a:t>c.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47F1466-7B99-0487-CA45-3AFF6AFFD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78" y="2592269"/>
                <a:ext cx="4869997" cy="590418"/>
              </a:xfrm>
              <a:prstGeom prst="rect">
                <a:avLst/>
              </a:prstGeom>
              <a:blipFill>
                <a:blip r:embed="rId6"/>
                <a:stretch>
                  <a:fillRect l="-3117" t="-14894" b="-319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E5C2522-8E0D-68B3-0D83-071492D28F8F}"/>
                  </a:ext>
                </a:extLst>
              </p:cNvPr>
              <p:cNvSpPr txBox="1"/>
              <p:nvPr/>
            </p:nvSpPr>
            <p:spPr>
              <a:xfrm>
                <a:off x="6307477" y="4284037"/>
                <a:ext cx="48699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3200" dirty="0"/>
                  <a:t>d.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E5C2522-8E0D-68B3-0D83-071492D28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77" y="4284037"/>
                <a:ext cx="4869997" cy="584775"/>
              </a:xfrm>
              <a:prstGeom prst="rect">
                <a:avLst/>
              </a:prstGeom>
              <a:blipFill>
                <a:blip r:embed="rId7"/>
                <a:stretch>
                  <a:fillRect l="-3117" t="-12766" b="-34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7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2D6B-B753-65CF-8B3A-1EF0F2F9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3D035A4-D715-020A-5210-D0DC315D2F47}"/>
              </a:ext>
            </a:extLst>
          </p:cNvPr>
          <p:cNvSpPr txBox="1"/>
          <p:nvPr/>
        </p:nvSpPr>
        <p:spPr>
          <a:xfrm>
            <a:off x="1452726" y="631320"/>
            <a:ext cx="10331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b="1" u="sng" dirty="0">
                <a:latin typeface="Aptos" panose="020B0004020202020204" pitchFamily="34" charset="0"/>
              </a:rPr>
              <a:t>Objetivo de aprendizaje</a:t>
            </a:r>
          </a:p>
        </p:txBody>
      </p:sp>
      <p:pic>
        <p:nvPicPr>
          <p:cNvPr id="2" name="Imagen 1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9ECDEB3B-D956-BF1E-78C1-16FE01465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0E86D3-7AC9-080E-271C-94FD884B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6" y="606268"/>
            <a:ext cx="720000" cy="72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2872883-51C8-7562-EA5B-1666514B0FA3}"/>
              </a:ext>
            </a:extLst>
          </p:cNvPr>
          <p:cNvSpPr txBox="1"/>
          <p:nvPr/>
        </p:nvSpPr>
        <p:spPr>
          <a:xfrm>
            <a:off x="1452725" y="1351320"/>
            <a:ext cx="10331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Aptos" panose="020B0004020202020204" pitchFamily="34" charset="0"/>
              </a:rPr>
              <a:t>Representar números complejos de manera gráfica en el plano de </a:t>
            </a:r>
            <a:r>
              <a:rPr lang="es-CL" sz="4000" dirty="0" err="1">
                <a:latin typeface="Aptos" panose="020B0004020202020204" pitchFamily="34" charset="0"/>
              </a:rPr>
              <a:t>Argand</a:t>
            </a:r>
            <a:r>
              <a:rPr lang="es-CL" sz="40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0672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9F4A7-C60C-05F4-A973-C39A00116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ABC974-4186-A563-9A21-5C2ACC432B8C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153E0C1-6AF9-73E0-475B-C821A55BFF06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09193B1-A7BD-8385-B36B-A52C9E863D18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E9CA790-B2C0-A6FF-DE15-DB9FA863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F70C14-3AAD-53C9-15CA-7A7D65327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9B09438-5625-950C-00FB-E9098939A1DD}"/>
                  </a:ext>
                </a:extLst>
              </p:cNvPr>
              <p:cNvSpPr txBox="1"/>
              <p:nvPr/>
            </p:nvSpPr>
            <p:spPr>
              <a:xfrm>
                <a:off x="3537203" y="267728"/>
                <a:ext cx="6446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3200" b="1" dirty="0">
                    <a:latin typeface="Aptos Narrow" panose="020B0004020202020204" pitchFamily="34" charset="0"/>
                  </a:rPr>
                  <a:t>Potencias de base </a:t>
                </a:r>
                <a14:m>
                  <m:oMath xmlns:m="http://schemas.openxmlformats.org/officeDocument/2006/math">
                    <m:r>
                      <a:rPr lang="es-CL" sz="32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s-CL" sz="3200" b="1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C4F3784-1ADF-5EFE-2512-F5B8DC05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03" y="267728"/>
                <a:ext cx="6446040" cy="584775"/>
              </a:xfrm>
              <a:prstGeom prst="rect">
                <a:avLst/>
              </a:prstGeom>
              <a:blipFill>
                <a:blip r:embed="rId4"/>
                <a:stretch>
                  <a:fillRect t="-14894" b="-34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3C640DC-D996-4CB5-B319-E6E12D5452F7}"/>
                  </a:ext>
                </a:extLst>
              </p:cNvPr>
              <p:cNvSpPr txBox="1"/>
              <p:nvPr/>
            </p:nvSpPr>
            <p:spPr>
              <a:xfrm>
                <a:off x="447961" y="1394660"/>
                <a:ext cx="114693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A partir de la quinta potencia de base </a:t>
                </a:r>
                <a14:m>
                  <m:oMath xmlns:m="http://schemas.openxmlformats.org/officeDocument/2006/math">
                    <m:r>
                      <a:rPr lang="es-419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419" sz="2800" dirty="0"/>
                  <a:t>, los valores comienzan a repetirse cada 4 elementos formando un patrón.</a:t>
                </a:r>
                <a:endParaRPr lang="es-CL" sz="2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8732580-DF48-1F60-E2FE-13D306AEE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1" y="1394660"/>
                <a:ext cx="11469384" cy="954107"/>
              </a:xfrm>
              <a:prstGeom prst="rect">
                <a:avLst/>
              </a:prstGeom>
              <a:blipFill>
                <a:blip r:embed="rId5"/>
                <a:stretch>
                  <a:fillRect l="-1106" t="-6579" r="-664" b="-171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2AADDD4A-77D2-94F9-DAB3-67BC04344B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2634" y="2702118"/>
              <a:ext cx="4619740" cy="322621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03056">
                      <a:extLst>
                        <a:ext uri="{9D8B030D-6E8A-4147-A177-3AD203B41FA5}">
                          <a16:colId xmlns:a16="http://schemas.microsoft.com/office/drawing/2014/main" val="1241666720"/>
                        </a:ext>
                      </a:extLst>
                    </a:gridCol>
                    <a:gridCol w="2316684">
                      <a:extLst>
                        <a:ext uri="{9D8B030D-6E8A-4147-A177-3AD203B41FA5}">
                          <a16:colId xmlns:a16="http://schemas.microsoft.com/office/drawing/2014/main" val="1593830850"/>
                        </a:ext>
                      </a:extLst>
                    </a:gridCol>
                  </a:tblGrid>
                  <a:tr h="6452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Potencia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6777141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131559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6511343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6570202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419" sz="3200" b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8433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3E236BF1-E15B-6167-BC0E-7E71285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838634"/>
                  </p:ext>
                </p:extLst>
              </p:nvPr>
            </p:nvGraphicFramePr>
            <p:xfrm>
              <a:off x="3792634" y="2702118"/>
              <a:ext cx="4619740" cy="322621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03056">
                      <a:extLst>
                        <a:ext uri="{9D8B030D-6E8A-4147-A177-3AD203B41FA5}">
                          <a16:colId xmlns:a16="http://schemas.microsoft.com/office/drawing/2014/main" val="1241666720"/>
                        </a:ext>
                      </a:extLst>
                    </a:gridCol>
                    <a:gridCol w="2316684">
                      <a:extLst>
                        <a:ext uri="{9D8B030D-6E8A-4147-A177-3AD203B41FA5}">
                          <a16:colId xmlns:a16="http://schemas.microsoft.com/office/drawing/2014/main" val="1593830850"/>
                        </a:ext>
                      </a:extLst>
                    </a:gridCol>
                  </a:tblGrid>
                  <a:tr h="6452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Potencia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6777141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100000" r="-101648" b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9454" t="-100000" r="-1093" b="-3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131559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00000" r="-101648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9454" t="-200000" r="-1093" b="-2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6511343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300000" r="-101648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9454" t="-300000" r="-1093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570202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400000" r="-101648" b="-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9454" t="-400000" r="-1093" b="-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433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C28CA26A-53F1-662D-3E4B-D12D9A45653A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Recordar</a:t>
            </a:r>
          </a:p>
        </p:txBody>
      </p:sp>
    </p:spTree>
    <p:extLst>
      <p:ext uri="{BB962C8B-B14F-4D97-AF65-F5344CB8AC3E}">
        <p14:creationId xmlns:p14="http://schemas.microsoft.com/office/powerpoint/2010/main" val="184537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C6DA9-87C8-5134-7EFA-69D780FE9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57F33D-5865-0809-971D-495E6D5A7FDB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24358B3-B214-1B12-1CA0-C4C6F6726354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CE75F9-C7DA-9D85-5C0D-B894DFE0D961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C408745-76C7-3C0A-CEA4-294DA16F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AD5437-F433-0500-5FD3-F15AB4EE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86A7A9-2A29-A66E-9D5F-D38771DFBAA2}"/>
              </a:ext>
            </a:extLst>
          </p:cNvPr>
          <p:cNvSpPr txBox="1"/>
          <p:nvPr/>
        </p:nvSpPr>
        <p:spPr>
          <a:xfrm>
            <a:off x="1652338" y="267728"/>
            <a:ext cx="833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Conjuntos numéricos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9612A5D6-B220-B078-708D-10044F1F2931}"/>
                  </a:ext>
                </a:extLst>
              </p:cNvPr>
              <p:cNvSpPr/>
              <p:nvPr/>
            </p:nvSpPr>
            <p:spPr>
              <a:xfrm>
                <a:off x="279282" y="1323235"/>
                <a:ext cx="11447497" cy="48850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2800" b="1" dirty="0"/>
                  <a:t>Reales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s-MX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s-MX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s-MX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ℚ</m:t>
                          </m:r>
                        </m:e>
                        <m:sup>
                          <m:r>
                            <a:rPr lang="es-MX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</m:oMath>
                  </m:oMathPara>
                </a14:m>
                <a:endParaRPr lang="es-MX" sz="2800" b="1" dirty="0"/>
              </a:p>
              <a:p>
                <a:pPr algn="ctr"/>
                <a:endParaRPr lang="es-MX" sz="2400" b="1" dirty="0"/>
              </a:p>
              <a:p>
                <a:pPr algn="ctr"/>
                <a:endParaRPr lang="es-MX" b="1" dirty="0"/>
              </a:p>
              <a:p>
                <a:pPr algn="ctr"/>
                <a:endParaRPr lang="es-MX" b="1" dirty="0"/>
              </a:p>
              <a:p>
                <a:pPr algn="ctr"/>
                <a:endParaRPr lang="es-MX" b="1" dirty="0"/>
              </a:p>
              <a:p>
                <a:pPr algn="ctr"/>
                <a:endParaRPr lang="es-MX" b="1" dirty="0"/>
              </a:p>
              <a:p>
                <a:pPr algn="ctr"/>
                <a:endParaRPr lang="es-MX" b="1" dirty="0"/>
              </a:p>
              <a:p>
                <a:pPr algn="ctr"/>
                <a:endParaRPr lang="es-MX" b="1" dirty="0"/>
              </a:p>
              <a:p>
                <a:pPr algn="ctr"/>
                <a:endParaRPr lang="es-MX" b="1" dirty="0"/>
              </a:p>
              <a:p>
                <a:pPr algn="ctr"/>
                <a:endParaRPr lang="es-MX" b="1" dirty="0"/>
              </a:p>
              <a:p>
                <a:pPr algn="ctr"/>
                <a:endParaRPr lang="es-MX" b="1" dirty="0"/>
              </a:p>
              <a:p>
                <a:pPr algn="ctr"/>
                <a:endParaRPr lang="es-MX" b="1" dirty="0"/>
              </a:p>
              <a:p>
                <a:pPr algn="ctr"/>
                <a:endParaRPr lang="es-CL" b="1" dirty="0"/>
              </a:p>
            </p:txBody>
          </p:sp>
        </mc:Choice>
        <mc:Fallback xmlns=""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9612A5D6-B220-B078-708D-10044F1F2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82" y="1323235"/>
                <a:ext cx="11447497" cy="488506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C4B46FDA-B314-C862-780B-357B99B343A0}"/>
                  </a:ext>
                </a:extLst>
              </p:cNvPr>
              <p:cNvSpPr/>
              <p:nvPr/>
            </p:nvSpPr>
            <p:spPr>
              <a:xfrm>
                <a:off x="851993" y="2258595"/>
                <a:ext cx="5088204" cy="3170195"/>
              </a:xfrm>
              <a:prstGeom prst="ellips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2400" b="1" u="sng" dirty="0"/>
                  <a:t>Racionales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s-MX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a:rPr lang="es-MX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den>
                          </m:f>
                          <m:r>
                            <a:rPr lang="es-MX" sz="2400" b="1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s-419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L" sz="1000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b="1" dirty="0"/>
              </a:p>
            </p:txBody>
          </p:sp>
        </mc:Choice>
        <mc:Fallback xmlns=""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C4B46FDA-B314-C862-780B-357B99B34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93" y="2258595"/>
                <a:ext cx="5088204" cy="317019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A0BECFBB-7824-9A3E-21FB-DDE106E3FE69}"/>
                  </a:ext>
                </a:extLst>
              </p:cNvPr>
              <p:cNvSpPr/>
              <p:nvPr/>
            </p:nvSpPr>
            <p:spPr>
              <a:xfrm>
                <a:off x="1159578" y="3453493"/>
                <a:ext cx="4283884" cy="181327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2400" b="1" dirty="0"/>
                  <a:t>Enteros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s-MX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{…,−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s-CL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dirty="0"/>
              </a:p>
              <a:p>
                <a:pPr algn="ctr"/>
                <a:endParaRPr lang="es-CL" sz="2400" dirty="0"/>
              </a:p>
            </p:txBody>
          </p:sp>
        </mc:Choice>
        <mc:Fallback xmlns=""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A0BECFBB-7824-9A3E-21FB-DDE106E3F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78" y="3453493"/>
                <a:ext cx="4283884" cy="1813273"/>
              </a:xfrm>
              <a:prstGeom prst="ellipse">
                <a:avLst/>
              </a:prstGeom>
              <a:blipFill>
                <a:blip r:embed="rId7"/>
                <a:stretch>
                  <a:fillRect t="-34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16CC779E-EF09-2F4A-C3FD-53294CD923E9}"/>
                  </a:ext>
                </a:extLst>
              </p:cNvPr>
              <p:cNvSpPr/>
              <p:nvPr/>
            </p:nvSpPr>
            <p:spPr>
              <a:xfrm>
                <a:off x="1700464" y="4298410"/>
                <a:ext cx="3183205" cy="90540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2400" b="1" dirty="0"/>
                  <a:t>Naturales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s-MX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L" sz="2400" i="1" dirty="0" smtClean="0">
                          <a:latin typeface="Cambria Math" panose="02040503050406030204" pitchFamily="18" charset="0"/>
                        </a:rPr>
                        <m:t>{1,2,3,…</m:t>
                      </m:r>
                      <m:r>
                        <a:rPr lang="es-CL" sz="24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16CC779E-EF09-2F4A-C3FD-53294CD92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64" y="4298410"/>
                <a:ext cx="3183205" cy="905406"/>
              </a:xfrm>
              <a:prstGeom prst="ellipse">
                <a:avLst/>
              </a:prstGeom>
              <a:blipFill>
                <a:blip r:embed="rId8"/>
                <a:stretch>
                  <a:fillRect t="-1389"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C3C7F261-B5B4-9AE9-F3DC-A240344E926B}"/>
                  </a:ext>
                </a:extLst>
              </p:cNvPr>
              <p:cNvSpPr/>
              <p:nvPr/>
            </p:nvSpPr>
            <p:spPr>
              <a:xfrm>
                <a:off x="6197102" y="2258595"/>
                <a:ext cx="5088204" cy="31701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2400" b="1" u="sng" dirty="0"/>
                  <a:t>Irracionales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ℚ</m:t>
                          </m:r>
                        </m:e>
                        <m:sup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s-MX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s-MX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∉</m:t>
                          </m:r>
                          <m:r>
                            <a:rPr lang="es-MX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ℚ</m:t>
                          </m:r>
                        </m:e>
                      </m:d>
                      <m:r>
                        <a:rPr lang="es-MX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L" sz="1000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b="1" dirty="0"/>
              </a:p>
              <a:p>
                <a:pPr algn="ctr"/>
                <a:endParaRPr lang="es-CL" sz="2400" b="1" dirty="0"/>
              </a:p>
            </p:txBody>
          </p:sp>
        </mc:Choice>
        <mc:Fallback xmlns=""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C3C7F261-B5B4-9AE9-F3DC-A240344E9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102" y="2258595"/>
                <a:ext cx="5088204" cy="317019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6E4D904-02B5-9FC1-3112-E99D291754C9}"/>
                  </a:ext>
                </a:extLst>
              </p:cNvPr>
              <p:cNvSpPr txBox="1"/>
              <p:nvPr/>
            </p:nvSpPr>
            <p:spPr>
              <a:xfrm>
                <a:off x="7227114" y="3574371"/>
                <a:ext cx="813401" cy="50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s-MX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MX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s-C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6E4D904-02B5-9FC1-3112-E99D29175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14" y="3574371"/>
                <a:ext cx="813401" cy="5052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508FAB9-ED98-7D4B-BCDE-35E6356CD8E6}"/>
                  </a:ext>
                </a:extLst>
              </p:cNvPr>
              <p:cNvSpPr txBox="1"/>
              <p:nvPr/>
            </p:nvSpPr>
            <p:spPr>
              <a:xfrm>
                <a:off x="7842632" y="3863758"/>
                <a:ext cx="813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s-C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508FAB9-ED98-7D4B-BCDE-35E6356CD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632" y="3863758"/>
                <a:ext cx="81340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85F77F8-1943-34A9-E0DF-F6D8AEBD2D93}"/>
                  </a:ext>
                </a:extLst>
              </p:cNvPr>
              <p:cNvSpPr txBox="1"/>
              <p:nvPr/>
            </p:nvSpPr>
            <p:spPr>
              <a:xfrm>
                <a:off x="8319067" y="3385314"/>
                <a:ext cx="813401" cy="502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s-MX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MX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</m:oMath>
                  </m:oMathPara>
                </a14:m>
                <a:endParaRPr lang="es-C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85F77F8-1943-34A9-E0DF-F6D8AEBD2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067" y="3385314"/>
                <a:ext cx="813401" cy="5027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21E9F91-5059-0EC6-73F9-18B0CB100521}"/>
                  </a:ext>
                </a:extLst>
              </p:cNvPr>
              <p:cNvSpPr txBox="1"/>
              <p:nvPr/>
            </p:nvSpPr>
            <p:spPr>
              <a:xfrm>
                <a:off x="9169843" y="3693963"/>
                <a:ext cx="813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℮</m:t>
                      </m:r>
                    </m:oMath>
                  </m:oMathPara>
                </a14:m>
                <a:endParaRPr lang="es-C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21E9F91-5059-0EC6-73F9-18B0CB10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843" y="3693963"/>
                <a:ext cx="81340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9C12D28-80AE-DA6A-B99D-7CE8B9027794}"/>
                  </a:ext>
                </a:extLst>
              </p:cNvPr>
              <p:cNvSpPr txBox="1"/>
              <p:nvPr/>
            </p:nvSpPr>
            <p:spPr>
              <a:xfrm>
                <a:off x="8319067" y="4329053"/>
                <a:ext cx="813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1,45414563…</m:t>
                      </m:r>
                    </m:oMath>
                  </m:oMathPara>
                </a14:m>
                <a:endParaRPr lang="es-C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9C12D28-80AE-DA6A-B99D-7CE8B9027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067" y="4329053"/>
                <a:ext cx="813401" cy="461665"/>
              </a:xfrm>
              <a:prstGeom prst="rect">
                <a:avLst/>
              </a:prstGeom>
              <a:blipFill>
                <a:blip r:embed="rId14"/>
                <a:stretch>
                  <a:fillRect l="-1538" r="-140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1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FA28-ED99-E06A-BB83-7AD87E793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371CB8A-F893-1644-84AC-6BD95DDA42F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DDC8D9-EA43-5F2A-5965-7A0009932DE6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D2DE755-CD7C-2974-8203-B98685028CF3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84C1DEE-D319-AD73-216E-B249A2B94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952C1E-4A81-8C57-3E6D-D2BEA1AE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2AD4B0E-CE81-105E-2420-47283B29EA9B}"/>
              </a:ext>
            </a:extLst>
          </p:cNvPr>
          <p:cNvSpPr txBox="1"/>
          <p:nvPr/>
        </p:nvSpPr>
        <p:spPr>
          <a:xfrm>
            <a:off x="3627455" y="267728"/>
            <a:ext cx="6355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Número complejo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46EC32C-4793-1E6F-FCC4-3B4CED7544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736" b="24399"/>
          <a:stretch>
            <a:fillRect/>
          </a:stretch>
        </p:blipFill>
        <p:spPr>
          <a:xfrm>
            <a:off x="290564" y="2351859"/>
            <a:ext cx="11596635" cy="8465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A80370-2C01-EF3D-DFF3-5029781D79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602" r="8724"/>
          <a:stretch>
            <a:fillRect/>
          </a:stretch>
        </p:blipFill>
        <p:spPr>
          <a:xfrm>
            <a:off x="290564" y="3406885"/>
            <a:ext cx="10584960" cy="10948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B736E84-744D-B1C4-50E3-DB8B9C1ED40C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Recordar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71F7115-5DAE-4FF0-1FFD-A7E11FB781E1}"/>
                  </a:ext>
                </a:extLst>
              </p:cNvPr>
              <p:cNvSpPr txBox="1"/>
              <p:nvPr/>
            </p:nvSpPr>
            <p:spPr>
              <a:xfrm>
                <a:off x="290564" y="1274323"/>
                <a:ext cx="115966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800" dirty="0"/>
                  <a:t>Un número complejo es una expresión de la forma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es-CL" sz="2800" dirty="0"/>
                  <a:t>, donde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CL" sz="2800" dirty="0"/>
                  <a:t> y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CL" sz="2800" dirty="0"/>
                  <a:t> son números reales e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2800" dirty="0"/>
                  <a:t> es la unidad imaginaria.</a:t>
                </a: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71F7115-5DAE-4FF0-1FFD-A7E11FB78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64" y="1274323"/>
                <a:ext cx="11596636" cy="954107"/>
              </a:xfrm>
              <a:prstGeom prst="rect">
                <a:avLst/>
              </a:prstGeom>
              <a:blipFill>
                <a:blip r:embed="rId5"/>
                <a:stretch>
                  <a:fillRect l="-1204" t="-6579" b="-1842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4327F3E5-F098-3685-66DE-2EDC72088754}"/>
              </a:ext>
            </a:extLst>
          </p:cNvPr>
          <p:cNvGrpSpPr/>
          <p:nvPr/>
        </p:nvGrpSpPr>
        <p:grpSpPr>
          <a:xfrm>
            <a:off x="10579099" y="5027739"/>
            <a:ext cx="1300059" cy="1300059"/>
            <a:chOff x="9965438" y="3429000"/>
            <a:chExt cx="1980000" cy="1980000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4DFB2567-A264-E535-CEDC-9522BABF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42823" y="3906385"/>
              <a:ext cx="1025230" cy="1025230"/>
            </a:xfrm>
            <a:prstGeom prst="rect">
              <a:avLst/>
            </a:prstGeom>
          </p:spPr>
        </p:pic>
        <p:sp>
          <p:nvSpPr>
            <p:cNvPr id="17" name="Señal de prohibido 16">
              <a:extLst>
                <a:ext uri="{FF2B5EF4-FFF2-40B4-BE49-F238E27FC236}">
                  <a16:creationId xmlns:a16="http://schemas.microsoft.com/office/drawing/2014/main" id="{583548B8-94FB-C0C9-3DCE-E4416F9A09EF}"/>
                </a:ext>
              </a:extLst>
            </p:cNvPr>
            <p:cNvSpPr/>
            <p:nvPr/>
          </p:nvSpPr>
          <p:spPr>
            <a:xfrm>
              <a:off x="9965438" y="3429000"/>
              <a:ext cx="1980000" cy="1980000"/>
            </a:xfrm>
            <a:prstGeom prst="noSmoking">
              <a:avLst>
                <a:gd name="adj" fmla="val 9384"/>
              </a:avLst>
            </a:prstGeom>
            <a:solidFill>
              <a:srgbClr val="FA63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62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D1C2C-D9AA-0F42-E2B5-D7722BAC9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51EF8F3-1E7A-7BA6-A52B-7688CA2D8FB4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2690DB5-CA98-5FE2-229F-08D6F9D9796B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5BFDD4-0BD7-A048-9B35-F5F986ED2ED6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A2FA423-2239-8283-EB55-56543F0F4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5183B2-1C8C-9D10-D0F2-9889BF0C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7134DD-2575-8F26-5D91-8B8126BD6EAF}"/>
              </a:ext>
            </a:extLst>
          </p:cNvPr>
          <p:cNvSpPr txBox="1"/>
          <p:nvPr/>
        </p:nvSpPr>
        <p:spPr>
          <a:xfrm>
            <a:off x="3627455" y="267728"/>
            <a:ext cx="6355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Representaciones de un </a:t>
            </a:r>
            <a:r>
              <a:rPr lang="es-CL" sz="3200" b="1" dirty="0" err="1">
                <a:latin typeface="Aptos Narrow" panose="020B0004020202020204" pitchFamily="34" charset="0"/>
              </a:rPr>
              <a:t>n°</a:t>
            </a:r>
            <a:r>
              <a:rPr lang="es-CL" sz="3200" b="1" dirty="0">
                <a:latin typeface="Aptos Narrow" panose="020B0004020202020204" pitchFamily="34" charset="0"/>
              </a:rPr>
              <a:t> complejo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B173C7B-9ECA-ECF2-0B83-4F6C8E408EE4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Concepto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74BFE6-1B8F-C48B-3664-193579CC2A0C}"/>
              </a:ext>
            </a:extLst>
          </p:cNvPr>
          <p:cNvSpPr txBox="1"/>
          <p:nvPr/>
        </p:nvSpPr>
        <p:spPr>
          <a:xfrm>
            <a:off x="290564" y="1274323"/>
            <a:ext cx="115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Un número complejo se puede representar de tres maneras equivalentes:</a:t>
            </a:r>
            <a:endParaRPr lang="es-CL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842592-C396-BBBE-908D-575238EA100D}"/>
              </a:ext>
            </a:extLst>
          </p:cNvPr>
          <p:cNvSpPr txBox="1"/>
          <p:nvPr/>
        </p:nvSpPr>
        <p:spPr>
          <a:xfrm>
            <a:off x="731241" y="2341123"/>
            <a:ext cx="289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800" b="1" dirty="0"/>
              <a:t>Forma binomial</a:t>
            </a:r>
            <a:endParaRPr lang="es-CL" sz="28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4B393AB-2E46-A7E7-E441-8BB62950136E}"/>
              </a:ext>
            </a:extLst>
          </p:cNvPr>
          <p:cNvSpPr txBox="1"/>
          <p:nvPr/>
        </p:nvSpPr>
        <p:spPr>
          <a:xfrm>
            <a:off x="4654397" y="2341123"/>
            <a:ext cx="289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800" b="1" dirty="0"/>
              <a:t>Par ordenado</a:t>
            </a:r>
            <a:endParaRPr lang="es-CL" sz="28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305668-0614-F201-64EB-016A3574C46C}"/>
              </a:ext>
            </a:extLst>
          </p:cNvPr>
          <p:cNvSpPr txBox="1"/>
          <p:nvPr/>
        </p:nvSpPr>
        <p:spPr>
          <a:xfrm>
            <a:off x="8397624" y="2341123"/>
            <a:ext cx="289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800" b="1" dirty="0"/>
              <a:t>Repr. gráfica</a:t>
            </a:r>
            <a:endParaRPr lang="es-CL" sz="2800" b="1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2368B7D-077B-6D1A-6EF6-11395FCC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342" y="3348062"/>
            <a:ext cx="3483279" cy="244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CB87AE-B13C-9D0A-2FB7-4EA992A282A0}"/>
                  </a:ext>
                </a:extLst>
              </p:cNvPr>
              <p:cNvSpPr txBox="1"/>
              <p:nvPr/>
            </p:nvSpPr>
            <p:spPr>
              <a:xfrm>
                <a:off x="731241" y="3619356"/>
                <a:ext cx="28962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0" i="1" smtClean="0"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CB87AE-B13C-9D0A-2FB7-4EA992A28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1" y="3619356"/>
                <a:ext cx="28962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EBE4C30-ED89-7CDF-BAD6-ACFB92EAB5E7}"/>
                  </a:ext>
                </a:extLst>
              </p:cNvPr>
              <p:cNvSpPr txBox="1"/>
              <p:nvPr/>
            </p:nvSpPr>
            <p:spPr>
              <a:xfrm>
                <a:off x="4799658" y="3619356"/>
                <a:ext cx="28962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i="1">
                          <a:latin typeface="Cambria Math" panose="02040503050406030204" pitchFamily="18" charset="0"/>
                        </a:rPr>
                        <m:t>(−1,−1)</m:t>
                      </m:r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EBE4C30-ED89-7CDF-BAD6-ACFB92EAB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658" y="3619356"/>
                <a:ext cx="289621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D5FD1-5D05-F759-1BFD-76CF09CD2615}"/>
              </a:ext>
            </a:extLst>
          </p:cNvPr>
          <p:cNvCxnSpPr>
            <a:cxnSpLocks/>
          </p:cNvCxnSpPr>
          <p:nvPr/>
        </p:nvCxnSpPr>
        <p:spPr>
          <a:xfrm flipV="1">
            <a:off x="2236304" y="4244009"/>
            <a:ext cx="0" cy="815009"/>
          </a:xfrm>
          <a:prstGeom prst="straightConnector1">
            <a:avLst/>
          </a:prstGeom>
          <a:ln w="57150">
            <a:solidFill>
              <a:srgbClr val="FA636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68EE2B3A-A191-8E2B-CABD-57801BC1B3FF}"/>
                  </a:ext>
                </a:extLst>
              </p:cNvPr>
              <p:cNvSpPr txBox="1"/>
              <p:nvPr/>
            </p:nvSpPr>
            <p:spPr>
              <a:xfrm>
                <a:off x="731241" y="5321784"/>
                <a:ext cx="289621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419" sz="2800" b="0" dirty="0"/>
                  <a:t>Tiene la forma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68EE2B3A-A191-8E2B-CABD-57801BC1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1" y="5321784"/>
                <a:ext cx="2896214" cy="954107"/>
              </a:xfrm>
              <a:prstGeom prst="rect">
                <a:avLst/>
              </a:prstGeom>
              <a:blipFill>
                <a:blip r:embed="rId7"/>
                <a:stretch>
                  <a:fillRect t="-789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B694ADD-C37B-49D5-839B-A683EBDE80ED}"/>
              </a:ext>
            </a:extLst>
          </p:cNvPr>
          <p:cNvCxnSpPr>
            <a:cxnSpLocks/>
          </p:cNvCxnSpPr>
          <p:nvPr/>
        </p:nvCxnSpPr>
        <p:spPr>
          <a:xfrm flipV="1">
            <a:off x="6304721" y="4244009"/>
            <a:ext cx="0" cy="815009"/>
          </a:xfrm>
          <a:prstGeom prst="straightConnector1">
            <a:avLst/>
          </a:prstGeom>
          <a:ln w="57150">
            <a:solidFill>
              <a:srgbClr val="FA636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78DADE3-7517-1E3E-C05D-71683E885B79}"/>
                  </a:ext>
                </a:extLst>
              </p:cNvPr>
              <p:cNvSpPr txBox="1"/>
              <p:nvPr/>
            </p:nvSpPr>
            <p:spPr>
              <a:xfrm>
                <a:off x="4799658" y="5321784"/>
                <a:ext cx="289621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419" sz="2800" b="0" dirty="0"/>
                  <a:t>Tiene la forma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78DADE3-7517-1E3E-C05D-71683E885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658" y="5321784"/>
                <a:ext cx="2896214" cy="954107"/>
              </a:xfrm>
              <a:prstGeom prst="rect">
                <a:avLst/>
              </a:prstGeom>
              <a:blipFill>
                <a:blip r:embed="rId8"/>
                <a:stretch>
                  <a:fillRect t="-7895" b="-1052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15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9" grpId="0"/>
      <p:bldP spid="20" grpId="0"/>
      <p:bldP spid="24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D5FF-75A0-9E9A-5DA7-55D4A39DF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E45593F-03DA-8936-2D52-D590A2B4991B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DC7A82B-ED83-1101-0D8E-31C62A353DFF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4C5A16-0EF7-6E00-977C-DC862F2C692B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5CD0648-AE56-5293-92E7-BAAA32D71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6A2C1E-50A8-57A7-FF5D-85716BCAC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41FF787-EA9C-58AD-C264-9F463551AC74}"/>
              </a:ext>
            </a:extLst>
          </p:cNvPr>
          <p:cNvSpPr txBox="1"/>
          <p:nvPr/>
        </p:nvSpPr>
        <p:spPr>
          <a:xfrm>
            <a:off x="3518748" y="275257"/>
            <a:ext cx="649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latin typeface="Aptos Narrow" panose="020B0004020202020204" pitchFamily="34" charset="0"/>
              </a:rPr>
              <a:t>Representación como par ordenado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A613AF-093B-7BEE-E612-45D08B0178B1}"/>
              </a:ext>
            </a:extLst>
          </p:cNvPr>
          <p:cNvSpPr txBox="1"/>
          <p:nvPr/>
        </p:nvSpPr>
        <p:spPr>
          <a:xfrm>
            <a:off x="489803" y="1342140"/>
            <a:ext cx="11535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Representemos los siguientes números complejos como par ordenado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1F1D5F-E5FA-1E9B-211E-077F36E48E72}"/>
              </a:ext>
            </a:extLst>
          </p:cNvPr>
          <p:cNvSpPr txBox="1"/>
          <p:nvPr/>
        </p:nvSpPr>
        <p:spPr>
          <a:xfrm>
            <a:off x="1639168" y="256837"/>
            <a:ext cx="1769953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Ejemplos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77B96BE-29A8-07A8-882A-8D8555D2A738}"/>
                  </a:ext>
                </a:extLst>
              </p:cNvPr>
              <p:cNvSpPr txBox="1"/>
              <p:nvPr/>
            </p:nvSpPr>
            <p:spPr>
              <a:xfrm>
                <a:off x="612313" y="2526648"/>
                <a:ext cx="2435087" cy="61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b="0" dirty="0"/>
                  <a:t>a.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77B96BE-29A8-07A8-882A-8D8555D2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3" y="2526648"/>
                <a:ext cx="2435087" cy="614655"/>
              </a:xfrm>
              <a:prstGeom prst="rect">
                <a:avLst/>
              </a:prstGeom>
              <a:blipFill>
                <a:blip r:embed="rId4"/>
                <a:stretch>
                  <a:fillRect l="-3750" b="-108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23B6536-6581-E68C-2D7C-3B465CFF3A96}"/>
                  </a:ext>
                </a:extLst>
              </p:cNvPr>
              <p:cNvSpPr txBox="1"/>
              <p:nvPr/>
            </p:nvSpPr>
            <p:spPr>
              <a:xfrm>
                <a:off x="612313" y="3434690"/>
                <a:ext cx="243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dirty="0"/>
                  <a:t>b</a:t>
                </a:r>
                <a:r>
                  <a:rPr lang="es-419" sz="2400" b="0" dirty="0"/>
                  <a:t>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CL" sz="2400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23B6536-6581-E68C-2D7C-3B465CFF3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3" y="3434690"/>
                <a:ext cx="2435087" cy="461665"/>
              </a:xfrm>
              <a:prstGeom prst="rect">
                <a:avLst/>
              </a:prstGeom>
              <a:blipFill>
                <a:blip r:embed="rId5"/>
                <a:stretch>
                  <a:fillRect l="-3750" t="-10526" b="-289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7973C262-5050-FEE6-2503-D206DF41D482}"/>
                  </a:ext>
                </a:extLst>
              </p:cNvPr>
              <p:cNvSpPr txBox="1"/>
              <p:nvPr/>
            </p:nvSpPr>
            <p:spPr>
              <a:xfrm>
                <a:off x="612313" y="4311955"/>
                <a:ext cx="243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dirty="0"/>
                  <a:t>c</a:t>
                </a:r>
                <a:r>
                  <a:rPr lang="es-419" sz="2400" b="0" dirty="0"/>
                  <a:t>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=−1+</m:t>
                    </m:r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7973C262-5050-FEE6-2503-D206DF41D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3" y="4311955"/>
                <a:ext cx="2435087" cy="461665"/>
              </a:xfrm>
              <a:prstGeom prst="rect">
                <a:avLst/>
              </a:prstGeom>
              <a:blipFill>
                <a:blip r:embed="rId6"/>
                <a:stretch>
                  <a:fillRect l="-3750" t="-10526" b="-289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798D070-A277-7E5C-CDCC-C198716E8300}"/>
                  </a:ext>
                </a:extLst>
              </p:cNvPr>
              <p:cNvSpPr txBox="1"/>
              <p:nvPr/>
            </p:nvSpPr>
            <p:spPr>
              <a:xfrm>
                <a:off x="612313" y="5219997"/>
                <a:ext cx="243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dirty="0"/>
                  <a:t>d</a:t>
                </a:r>
                <a:r>
                  <a:rPr lang="es-419" sz="2400" b="0" dirty="0"/>
                  <a:t>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798D070-A277-7E5C-CDCC-C198716E8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3" y="5219997"/>
                <a:ext cx="2435087" cy="461665"/>
              </a:xfrm>
              <a:prstGeom prst="rect">
                <a:avLst/>
              </a:prstGeom>
              <a:blipFill>
                <a:blip r:embed="rId7"/>
                <a:stretch>
                  <a:fillRect l="-3750" t="-10526" b="-289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2E02B52-3ABF-9736-21D2-F5DD0E03EE17}"/>
                  </a:ext>
                </a:extLst>
              </p:cNvPr>
              <p:cNvSpPr txBox="1"/>
              <p:nvPr/>
            </p:nvSpPr>
            <p:spPr>
              <a:xfrm>
                <a:off x="4451230" y="1940943"/>
                <a:ext cx="24326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800" b="0" i="1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s-CL" sz="2800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CL" sz="2800" b="0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2E02B52-3ABF-9736-21D2-F5DD0E03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0" y="1940943"/>
                <a:ext cx="243265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43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60058-AF62-5B4E-8B56-888D8DFF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F59047C-D1FE-0324-D199-771520C91B94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1F3E4E-A32C-275A-A57A-7A6DC0BDD31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09A8410-BC9C-2738-A770-A8F80EE7F2F1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845E862-224C-E380-0D60-73078936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B778FB-A214-38F0-A5F5-AAA3711F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B0981F-9A28-F4D1-033C-E1844B6F88C3}"/>
              </a:ext>
            </a:extLst>
          </p:cNvPr>
          <p:cNvSpPr txBox="1"/>
          <p:nvPr/>
        </p:nvSpPr>
        <p:spPr>
          <a:xfrm>
            <a:off x="3627455" y="267728"/>
            <a:ext cx="6355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Representación de un </a:t>
            </a:r>
            <a:r>
              <a:rPr lang="es-CL" sz="3200" b="1" dirty="0" err="1">
                <a:latin typeface="Aptos Narrow" panose="020B0004020202020204" pitchFamily="34" charset="0"/>
              </a:rPr>
              <a:t>n°</a:t>
            </a:r>
            <a:r>
              <a:rPr lang="es-CL" sz="3200" b="1" dirty="0">
                <a:latin typeface="Aptos Narrow" panose="020B0004020202020204" pitchFamily="34" charset="0"/>
              </a:rPr>
              <a:t> complejo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DFD011-15F8-7DBE-109A-0969C15E2C30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Gráfica</a:t>
            </a:r>
          </a:p>
        </p:txBody>
      </p:sp>
      <p:pic>
        <p:nvPicPr>
          <p:cNvPr id="1026" name="Picture 2" descr="Plano de Argand-Gauss (plano complexo) - Mundo Educação">
            <a:extLst>
              <a:ext uri="{FF2B5EF4-FFF2-40B4-BE49-F238E27FC236}">
                <a16:creationId xmlns:a16="http://schemas.microsoft.com/office/drawing/2014/main" id="{D30A1738-8EF7-EB7A-DD6F-64D05A92D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9" t="3434" r="5844" b="5000"/>
          <a:stretch>
            <a:fillRect/>
          </a:stretch>
        </p:blipFill>
        <p:spPr bwMode="auto">
          <a:xfrm>
            <a:off x="6789907" y="1334125"/>
            <a:ext cx="5106844" cy="50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1FF523-A4CC-4B12-CD49-47B9C6BB5E71}"/>
              </a:ext>
            </a:extLst>
          </p:cNvPr>
          <p:cNvSpPr txBox="1"/>
          <p:nvPr/>
        </p:nvSpPr>
        <p:spPr>
          <a:xfrm>
            <a:off x="489803" y="1342140"/>
            <a:ext cx="6094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Los números complejos se ubican en un plano similar al </a:t>
            </a:r>
            <a:r>
              <a:rPr lang="es-419" sz="2800" b="1" dirty="0"/>
              <a:t>plano cartesiano</a:t>
            </a:r>
            <a:r>
              <a:rPr lang="es-419" sz="2800" dirty="0"/>
              <a:t>.</a:t>
            </a:r>
          </a:p>
          <a:p>
            <a:endParaRPr lang="es-419" sz="2800" dirty="0"/>
          </a:p>
          <a:p>
            <a:endParaRPr lang="es-419" sz="2800" dirty="0"/>
          </a:p>
          <a:p>
            <a:r>
              <a:rPr lang="es-419" sz="2800" dirty="0"/>
              <a:t>En el eje horizontal, se ubica la </a:t>
            </a:r>
            <a:r>
              <a:rPr lang="es-419" sz="2800" b="1" dirty="0"/>
              <a:t>parte real </a:t>
            </a:r>
            <a:r>
              <a:rPr lang="es-419" sz="2800" dirty="0"/>
              <a:t>del número. </a:t>
            </a:r>
          </a:p>
          <a:p>
            <a:endParaRPr lang="es-419" sz="2800" dirty="0"/>
          </a:p>
          <a:p>
            <a:endParaRPr lang="es-419" sz="2800" dirty="0"/>
          </a:p>
          <a:p>
            <a:r>
              <a:rPr lang="es-419" sz="2800" dirty="0"/>
              <a:t>En el eje vertical, se ubica la </a:t>
            </a:r>
            <a:r>
              <a:rPr lang="es-419" sz="2800" b="1" dirty="0"/>
              <a:t>parte imaginaria </a:t>
            </a:r>
            <a:r>
              <a:rPr lang="es-419" sz="2800" dirty="0"/>
              <a:t>del número.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42043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E6D74-199D-9AC6-A567-41DF3962C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752A553-345E-1E30-B7C0-5AC8FB46C1B7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EE19F0-1E3F-4D75-E1A2-05C2C17F256F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11A5DBA-6F98-499A-BC65-D131B07BD33E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87DEF37-AC41-6E5B-2467-0380A613A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574472-8E86-3E95-F848-9E166E57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1C9794F-42D7-DEC2-7EF0-21D27AADFEF6}"/>
              </a:ext>
            </a:extLst>
          </p:cNvPr>
          <p:cNvSpPr txBox="1"/>
          <p:nvPr/>
        </p:nvSpPr>
        <p:spPr>
          <a:xfrm>
            <a:off x="3627455" y="267728"/>
            <a:ext cx="6355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Representación de un </a:t>
            </a:r>
            <a:r>
              <a:rPr lang="es-CL" sz="3200" b="1" dirty="0" err="1">
                <a:latin typeface="Aptos Narrow" panose="020B0004020202020204" pitchFamily="34" charset="0"/>
              </a:rPr>
              <a:t>n°</a:t>
            </a:r>
            <a:r>
              <a:rPr lang="es-CL" sz="3200" b="1" dirty="0">
                <a:latin typeface="Aptos Narrow" panose="020B0004020202020204" pitchFamily="34" charset="0"/>
              </a:rPr>
              <a:t> complejo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A499117-BBEC-0A8B-62AC-BE045DB38E85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Ejemplo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33895C-3928-C50E-5F78-B274A4994FDF}"/>
              </a:ext>
            </a:extLst>
          </p:cNvPr>
          <p:cNvSpPr txBox="1"/>
          <p:nvPr/>
        </p:nvSpPr>
        <p:spPr>
          <a:xfrm>
            <a:off x="317274" y="1342140"/>
            <a:ext cx="5341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Representación en el plano de Argand</a:t>
            </a:r>
          </a:p>
          <a:p>
            <a:endParaRPr lang="es-419" sz="2800" dirty="0"/>
          </a:p>
          <a:p>
            <a:endParaRPr lang="es-419" sz="2800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DDF3FE3-864E-D005-EF63-791216969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8AB23C1-0D04-DECE-7EB5-DD51D950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616" y="1305174"/>
            <a:ext cx="5392068" cy="488859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1004FA9-3260-F499-ADAC-D17AC7B77B3B}"/>
              </a:ext>
            </a:extLst>
          </p:cNvPr>
          <p:cNvSpPr txBox="1"/>
          <p:nvPr/>
        </p:nvSpPr>
        <p:spPr>
          <a:xfrm>
            <a:off x="187519" y="4831345"/>
            <a:ext cx="587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¿Cómo sería la grafica de                      ? 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257E43C-6966-1D25-65FA-E51CB98932B7}"/>
              </a:ext>
            </a:extLst>
          </p:cNvPr>
          <p:cNvCxnSpPr>
            <a:cxnSpLocks/>
          </p:cNvCxnSpPr>
          <p:nvPr/>
        </p:nvCxnSpPr>
        <p:spPr>
          <a:xfrm flipV="1">
            <a:off x="8936966" y="1828800"/>
            <a:ext cx="1328468" cy="2053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E73AB0C-534A-31B0-FB2E-12DF7D0FCBB8}"/>
                  </a:ext>
                </a:extLst>
              </p:cNvPr>
              <p:cNvSpPr txBox="1"/>
              <p:nvPr/>
            </p:nvSpPr>
            <p:spPr>
              <a:xfrm>
                <a:off x="612313" y="2526648"/>
                <a:ext cx="243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b="0" i="0" smtClean="0">
                        <a:latin typeface="Cambria Math" panose="02040503050406030204" pitchFamily="18" charset="0"/>
                      </a:rPr>
                      <m:t>2+3</m:t>
                    </m:r>
                    <m:r>
                      <a:rPr lang="es-CL" sz="2400" b="0" i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E73AB0C-534A-31B0-FB2E-12DF7D0F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3" y="2526648"/>
                <a:ext cx="24350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FC16E033-E7B7-9631-4D25-E430D36CBA20}"/>
                  </a:ext>
                </a:extLst>
              </p:cNvPr>
              <p:cNvSpPr txBox="1"/>
              <p:nvPr/>
            </p:nvSpPr>
            <p:spPr>
              <a:xfrm>
                <a:off x="599822" y="2933881"/>
                <a:ext cx="243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FC16E033-E7B7-9631-4D25-E430D36CB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22" y="2933881"/>
                <a:ext cx="2435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8EED237-3725-AD28-C4AA-C92036294CF8}"/>
                  </a:ext>
                </a:extLst>
              </p:cNvPr>
              <p:cNvSpPr txBox="1"/>
              <p:nvPr/>
            </p:nvSpPr>
            <p:spPr>
              <a:xfrm>
                <a:off x="4060363" y="4850748"/>
                <a:ext cx="243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b="0" i="0" smtClean="0">
                        <a:latin typeface="Cambria Math" panose="02040503050406030204" pitchFamily="18" charset="0"/>
                      </a:rPr>
                      <m:t>3+2</m:t>
                    </m:r>
                    <m:r>
                      <a:rPr lang="es-CL" sz="2400" b="0" i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8EED237-3725-AD28-C4AA-C92036294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363" y="4850748"/>
                <a:ext cx="243508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60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5E0EF-AF04-8537-4A13-E01F5B15C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9569D03-D9F3-48E4-37F0-B8F83C11DAB8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7B72AE-1EEE-9984-EF43-46037726BA77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9BB06F-B907-90B8-70FB-0784ECBFA29B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EAD637B-1ECE-9518-7C4B-6767B284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399B692-F306-BAC5-DFDA-0F27A80E5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F70B7D-E6DD-ED24-C3A0-9594AC681628}"/>
              </a:ext>
            </a:extLst>
          </p:cNvPr>
          <p:cNvSpPr txBox="1"/>
          <p:nvPr/>
        </p:nvSpPr>
        <p:spPr>
          <a:xfrm>
            <a:off x="3518748" y="275257"/>
            <a:ext cx="649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latin typeface="Aptos Narrow" panose="020B0004020202020204" pitchFamily="34" charset="0"/>
              </a:rPr>
              <a:t>Representación en el plano de </a:t>
            </a:r>
            <a:r>
              <a:rPr lang="es-CL" sz="2800" b="1" dirty="0" err="1">
                <a:latin typeface="Aptos Narrow" panose="020B0004020202020204" pitchFamily="34" charset="0"/>
              </a:rPr>
              <a:t>Argand</a:t>
            </a:r>
            <a:endParaRPr lang="es-CL" sz="2800" b="1" dirty="0">
              <a:latin typeface="Aptos Narrow" panose="020B00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FA8EDDA-A9B6-DDBE-5834-3C56E275B91F}"/>
              </a:ext>
            </a:extLst>
          </p:cNvPr>
          <p:cNvSpPr txBox="1"/>
          <p:nvPr/>
        </p:nvSpPr>
        <p:spPr>
          <a:xfrm>
            <a:off x="489803" y="1342140"/>
            <a:ext cx="609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Representemos los siguientes números complejos en el plano.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C741CC-2EFB-1927-DCA9-1A9557C75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639" y="1313506"/>
            <a:ext cx="5094022" cy="510129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6476DAC-A3AE-C01E-2858-CFACE7DFE911}"/>
              </a:ext>
            </a:extLst>
          </p:cNvPr>
          <p:cNvSpPr txBox="1"/>
          <p:nvPr/>
        </p:nvSpPr>
        <p:spPr>
          <a:xfrm>
            <a:off x="1639168" y="256837"/>
            <a:ext cx="1769953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Ejemplos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189C9732-0400-2C5B-257E-027548ECECCE}"/>
                  </a:ext>
                </a:extLst>
              </p:cNvPr>
              <p:cNvSpPr txBox="1"/>
              <p:nvPr/>
            </p:nvSpPr>
            <p:spPr>
              <a:xfrm>
                <a:off x="612313" y="2526648"/>
                <a:ext cx="243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b="0" dirty="0"/>
                  <a:t>a.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=3−5</m:t>
                    </m:r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189C9732-0400-2C5B-257E-027548ECE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3" y="2526648"/>
                <a:ext cx="2435087" cy="461665"/>
              </a:xfrm>
              <a:prstGeom prst="rect">
                <a:avLst/>
              </a:prstGeom>
              <a:blipFill>
                <a:blip r:embed="rId5"/>
                <a:stretch>
                  <a:fillRect l="-4145" t="-10526" b="-2894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1FAA0BA-204C-1102-C59A-408B164EB276}"/>
                  </a:ext>
                </a:extLst>
              </p:cNvPr>
              <p:cNvSpPr txBox="1"/>
              <p:nvPr/>
            </p:nvSpPr>
            <p:spPr>
              <a:xfrm>
                <a:off x="612313" y="3434690"/>
                <a:ext cx="243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dirty="0"/>
                  <a:t>b</a:t>
                </a:r>
                <a:r>
                  <a:rPr lang="es-419" sz="2400" b="0" dirty="0"/>
                  <a:t>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=(−5, 2)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1FAA0BA-204C-1102-C59A-408B164EB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3" y="3434690"/>
                <a:ext cx="2435087" cy="461665"/>
              </a:xfrm>
              <a:prstGeom prst="rect">
                <a:avLst/>
              </a:prstGeom>
              <a:blipFill>
                <a:blip r:embed="rId6"/>
                <a:stretch>
                  <a:fillRect l="-4145" t="-10811" b="-2973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3DB5086-1FC2-3760-E9A7-E7145D9A2DC1}"/>
                  </a:ext>
                </a:extLst>
              </p:cNvPr>
              <p:cNvSpPr txBox="1"/>
              <p:nvPr/>
            </p:nvSpPr>
            <p:spPr>
              <a:xfrm>
                <a:off x="612313" y="4311955"/>
                <a:ext cx="2435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dirty="0"/>
                  <a:t>c</a:t>
                </a:r>
                <a:r>
                  <a:rPr lang="es-419" sz="2400" b="0" dirty="0"/>
                  <a:t>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=−1+4</m:t>
                    </m:r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3DB5086-1FC2-3760-E9A7-E7145D9A2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3" y="4311955"/>
                <a:ext cx="2435087" cy="461665"/>
              </a:xfrm>
              <a:prstGeom prst="rect">
                <a:avLst/>
              </a:prstGeom>
              <a:blipFill>
                <a:blip r:embed="rId7"/>
                <a:stretch>
                  <a:fillRect l="-4145" t="-10811" b="-2973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A89700FA-E07A-8609-E4D5-557CC38907E0}"/>
                  </a:ext>
                </a:extLst>
              </p:cNvPr>
              <p:cNvSpPr txBox="1"/>
              <p:nvPr/>
            </p:nvSpPr>
            <p:spPr>
              <a:xfrm>
                <a:off x="612313" y="5219997"/>
                <a:ext cx="2435087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dirty="0"/>
                  <a:t>d</a:t>
                </a:r>
                <a:r>
                  <a:rPr lang="es-419" sz="2400" b="0" dirty="0"/>
                  <a:t>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419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419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419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s-419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s-419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419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419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A89700FA-E07A-8609-E4D5-557CC3890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3" y="5219997"/>
                <a:ext cx="2435087" cy="645048"/>
              </a:xfrm>
              <a:prstGeom prst="rect">
                <a:avLst/>
              </a:prstGeom>
              <a:blipFill>
                <a:blip r:embed="rId8"/>
                <a:stretch>
                  <a:fillRect l="-4145" b="-96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3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44252-64A6-D14B-DF8F-002FF204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46098B0-4499-2650-F2F1-66AF4A4C7BD2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79B4C0F-B852-4C5A-744C-7EF2C7B0E158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14EAF74-1707-38BE-0FCF-0334F0B80A5F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A4A3AF3-3F25-EBE1-4A13-B312283B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4459BF-CB9B-83FE-BC62-9784CDD59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272086C-19F8-7E48-9E61-AB0228C047F1}"/>
              </a:ext>
            </a:extLst>
          </p:cNvPr>
          <p:cNvSpPr txBox="1"/>
          <p:nvPr/>
        </p:nvSpPr>
        <p:spPr>
          <a:xfrm>
            <a:off x="489803" y="1342140"/>
            <a:ext cx="609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Representa en el </a:t>
            </a:r>
            <a:r>
              <a:rPr lang="es-419" sz="2800" b="1" dirty="0"/>
              <a:t>plano de Argand </a:t>
            </a:r>
            <a:r>
              <a:rPr lang="es-419" sz="2800" dirty="0"/>
              <a:t>los vectores asociados a cada </a:t>
            </a:r>
            <a:r>
              <a:rPr lang="es-419" sz="2800" b="1" dirty="0"/>
              <a:t>número complejo</a:t>
            </a:r>
            <a:r>
              <a:rPr lang="es-419" sz="2800" dirty="0"/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6B981CF-B3C4-CE09-F4CA-939921FF7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639" y="1313506"/>
            <a:ext cx="5094022" cy="51012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899A34-C8BA-1862-3524-7B294ECFD8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5384"/>
          <a:stretch>
            <a:fillRect/>
          </a:stretch>
        </p:blipFill>
        <p:spPr>
          <a:xfrm>
            <a:off x="489803" y="2850203"/>
            <a:ext cx="2639971" cy="8560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23B94DB-71DA-BD12-E288-9E90D92C6B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" t="15010" r="-91" b="70374"/>
          <a:stretch>
            <a:fillRect/>
          </a:stretch>
        </p:blipFill>
        <p:spPr>
          <a:xfrm>
            <a:off x="489803" y="3729144"/>
            <a:ext cx="2639971" cy="8560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F9EE14-DE9C-8312-CC27-5298CA35A7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7948" b="57436"/>
          <a:stretch>
            <a:fillRect/>
          </a:stretch>
        </p:blipFill>
        <p:spPr>
          <a:xfrm>
            <a:off x="489803" y="4606780"/>
            <a:ext cx="2639971" cy="85603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1CAC1A5-7CE7-9E3B-2E8A-823F788A3C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692" b="42692"/>
          <a:stretch>
            <a:fillRect/>
          </a:stretch>
        </p:blipFill>
        <p:spPr>
          <a:xfrm>
            <a:off x="489803" y="5365983"/>
            <a:ext cx="2639971" cy="85603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741E6FA-BA81-F86F-AE53-26C79660C8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7436" b="27948"/>
          <a:stretch>
            <a:fillRect/>
          </a:stretch>
        </p:blipFill>
        <p:spPr>
          <a:xfrm>
            <a:off x="3698221" y="2793188"/>
            <a:ext cx="2639971" cy="8560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F2F6F84-8772-AD70-D04E-AB1ED97B99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831" t="70765" r="831" b="14619"/>
          <a:stretch>
            <a:fillRect/>
          </a:stretch>
        </p:blipFill>
        <p:spPr>
          <a:xfrm>
            <a:off x="3698221" y="3715276"/>
            <a:ext cx="2639971" cy="85603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60650F2-B4FC-C5D8-9145-7416DD5BA6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06" t="83875" r="-806" b="1509"/>
          <a:stretch>
            <a:fillRect/>
          </a:stretch>
        </p:blipFill>
        <p:spPr>
          <a:xfrm>
            <a:off x="3698221" y="4571469"/>
            <a:ext cx="2639971" cy="85603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29E3C76-D510-6A6A-234E-4405F39D7C77}"/>
              </a:ext>
            </a:extLst>
          </p:cNvPr>
          <p:cNvSpPr txBox="1"/>
          <p:nvPr/>
        </p:nvSpPr>
        <p:spPr>
          <a:xfrm>
            <a:off x="3518748" y="275257"/>
            <a:ext cx="649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latin typeface="Aptos Narrow" panose="020B0004020202020204" pitchFamily="34" charset="0"/>
              </a:rPr>
              <a:t>Representación en el plano de </a:t>
            </a:r>
            <a:r>
              <a:rPr lang="es-CL" sz="2800" b="1" dirty="0" err="1">
                <a:latin typeface="Aptos Narrow" panose="020B0004020202020204" pitchFamily="34" charset="0"/>
              </a:rPr>
              <a:t>Argand</a:t>
            </a:r>
            <a:endParaRPr lang="es-CL" sz="2800" b="1" dirty="0">
              <a:latin typeface="Aptos Narrow" panose="020B00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64AD81-9382-D814-E749-FC9CC4083A0B}"/>
              </a:ext>
            </a:extLst>
          </p:cNvPr>
          <p:cNvSpPr txBox="1"/>
          <p:nvPr/>
        </p:nvSpPr>
        <p:spPr>
          <a:xfrm>
            <a:off x="1639168" y="256837"/>
            <a:ext cx="1769953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Actividad</a:t>
            </a:r>
          </a:p>
        </p:txBody>
      </p:sp>
    </p:spTree>
    <p:extLst>
      <p:ext uri="{BB962C8B-B14F-4D97-AF65-F5344CB8AC3E}">
        <p14:creationId xmlns:p14="http://schemas.microsoft.com/office/powerpoint/2010/main" val="129465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3F865-A49F-A841-A35E-07253239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DF87C73-B0A7-3A6D-28EA-2994BED1883F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8C164E8-53FC-07C1-0214-DC13A2857C1B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AA0AE20-2F79-AFA3-1658-57D3A0607814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BF6A40F-520C-B382-2A1C-5B98CCEE4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E221480-B53E-0496-91FF-871075AD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20AACC9-CA10-256E-858E-498850742E1B}"/>
              </a:ext>
            </a:extLst>
          </p:cNvPr>
          <p:cNvSpPr txBox="1"/>
          <p:nvPr/>
        </p:nvSpPr>
        <p:spPr>
          <a:xfrm>
            <a:off x="3627455" y="267728"/>
            <a:ext cx="534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Resolvamos en conjunto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B68F1B-D3CF-DDCC-BD29-C541131F208B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Actividad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9592D9F-D863-CA4C-C8E3-79BF6188E3B6}"/>
              </a:ext>
            </a:extLst>
          </p:cNvPr>
          <p:cNvSpPr txBox="1"/>
          <p:nvPr/>
        </p:nvSpPr>
        <p:spPr>
          <a:xfrm>
            <a:off x="489803" y="1342140"/>
            <a:ext cx="4807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Decide si las afirmaciones son verdaderas o falsas.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CC819B7-ABC9-41AC-3AB4-E9D09290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249" y="1289338"/>
            <a:ext cx="6835255" cy="51832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D0492B-345C-39DF-0DCC-BAF963561E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8299"/>
          <a:stretch>
            <a:fillRect/>
          </a:stretch>
        </p:blipFill>
        <p:spPr>
          <a:xfrm>
            <a:off x="599355" y="2607154"/>
            <a:ext cx="4042440" cy="66984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6DF2AAB-42A8-914D-BAE1-6067E5E0C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920" b="50844"/>
          <a:stretch>
            <a:fillRect/>
          </a:stretch>
        </p:blipFill>
        <p:spPr>
          <a:xfrm>
            <a:off x="599355" y="3454602"/>
            <a:ext cx="4042440" cy="80983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428BD59-C477-45B6-C6A5-FEE0B2A8E4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473" b="25826"/>
          <a:stretch>
            <a:fillRect/>
          </a:stretch>
        </p:blipFill>
        <p:spPr>
          <a:xfrm>
            <a:off x="599355" y="4484931"/>
            <a:ext cx="4042440" cy="66984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3522A48-93B7-6138-F76E-9B788F3E26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7895" b="404"/>
          <a:stretch>
            <a:fillRect/>
          </a:stretch>
        </p:blipFill>
        <p:spPr>
          <a:xfrm>
            <a:off x="599355" y="5375270"/>
            <a:ext cx="4042440" cy="669848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69AC47AC-3AF4-113E-B95F-248888EDC78E}"/>
              </a:ext>
            </a:extLst>
          </p:cNvPr>
          <p:cNvGrpSpPr/>
          <p:nvPr/>
        </p:nvGrpSpPr>
        <p:grpSpPr>
          <a:xfrm>
            <a:off x="9169400" y="138791"/>
            <a:ext cx="813843" cy="813843"/>
            <a:chOff x="9965438" y="3429000"/>
            <a:chExt cx="1980000" cy="1980000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7001B57-BCFE-BC4F-6E0D-03A026CE6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42823" y="3906385"/>
              <a:ext cx="1025230" cy="1025230"/>
            </a:xfrm>
            <a:prstGeom prst="rect">
              <a:avLst/>
            </a:prstGeom>
          </p:spPr>
        </p:pic>
        <p:sp>
          <p:nvSpPr>
            <p:cNvPr id="25" name="Señal de prohibido 24">
              <a:extLst>
                <a:ext uri="{FF2B5EF4-FFF2-40B4-BE49-F238E27FC236}">
                  <a16:creationId xmlns:a16="http://schemas.microsoft.com/office/drawing/2014/main" id="{733222A4-82F0-8F3D-070B-02A3793141B8}"/>
                </a:ext>
              </a:extLst>
            </p:cNvPr>
            <p:cNvSpPr/>
            <p:nvPr/>
          </p:nvSpPr>
          <p:spPr>
            <a:xfrm>
              <a:off x="9965438" y="3429000"/>
              <a:ext cx="1980000" cy="1980000"/>
            </a:xfrm>
            <a:prstGeom prst="noSmoking">
              <a:avLst>
                <a:gd name="adj" fmla="val 9384"/>
              </a:avLst>
            </a:prstGeom>
            <a:solidFill>
              <a:srgbClr val="FA63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6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AED42-4BD0-B665-DE7F-ECC62E972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A551AC6-C112-6864-41B2-7BFC36DC1BFE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F86887-56CB-FDB1-0A6C-DEE1BD180BC9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CD4FD3-AF2D-C151-8AF6-B8D4EA700E12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5C88193-91D3-B7FE-475E-0A1B277C9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44E495-C1FB-F75F-82E2-529BD77C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C7BE195-818D-FC6E-4834-5613183A3542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Módulo de un número complejo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296E4E-529B-8CE6-D218-A91CA5FA75AD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Concepto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CF1F7E3-759E-6F39-9F2E-0828A161433E}"/>
                  </a:ext>
                </a:extLst>
              </p:cNvPr>
              <p:cNvSpPr txBox="1"/>
              <p:nvPr/>
            </p:nvSpPr>
            <p:spPr>
              <a:xfrm>
                <a:off x="489803" y="1342140"/>
                <a:ext cx="11158858" cy="3363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El módulo es la longitud o medida del vector que representa al número.</a:t>
                </a:r>
              </a:p>
              <a:p>
                <a:endParaRPr lang="es-419" sz="2800" dirty="0"/>
              </a:p>
              <a:p>
                <a:r>
                  <a:rPr lang="es-419" sz="2800" dirty="0"/>
                  <a:t>Se calcula usando una variante del Teorema de Pitágoras:</a:t>
                </a:r>
              </a:p>
              <a:p>
                <a:endParaRPr lang="es-419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419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419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419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419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s-419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419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419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419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s-419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419" sz="2800" dirty="0"/>
              </a:p>
              <a:p>
                <a:endParaRPr lang="es-419" sz="2800" dirty="0"/>
              </a:p>
              <a:p>
                <a:r>
                  <a:rPr lang="es-419" sz="2800" dirty="0"/>
                  <a:t>Donde a es la parte real y b es la parte imaginaria del número.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CF1F7E3-759E-6F39-9F2E-0828A1614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3" y="1342140"/>
                <a:ext cx="11158858" cy="3363934"/>
              </a:xfrm>
              <a:prstGeom prst="rect">
                <a:avLst/>
              </a:prstGeom>
              <a:blipFill>
                <a:blip r:embed="rId4"/>
                <a:stretch>
                  <a:fillRect l="-1136" t="-1880" r="-114" b="-41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>
            <a:extLst>
              <a:ext uri="{FF2B5EF4-FFF2-40B4-BE49-F238E27FC236}">
                <a16:creationId xmlns:a16="http://schemas.microsoft.com/office/drawing/2014/main" id="{1FF25D94-C96B-D3C7-DBA1-64CDB86F2B17}"/>
              </a:ext>
            </a:extLst>
          </p:cNvPr>
          <p:cNvSpPr txBox="1"/>
          <p:nvPr/>
        </p:nvSpPr>
        <p:spPr>
          <a:xfrm>
            <a:off x="516418" y="5398998"/>
            <a:ext cx="1879600" cy="523220"/>
          </a:xfrm>
          <a:prstGeom prst="rect">
            <a:avLst/>
          </a:prstGeom>
          <a:solidFill>
            <a:srgbClr val="FA63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solidFill>
                  <a:schemeClr val="bg1"/>
                </a:solidFill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811D1BF-F151-5480-5767-47694B2297E8}"/>
                  </a:ext>
                </a:extLst>
              </p:cNvPr>
              <p:cNvSpPr txBox="1"/>
              <p:nvPr/>
            </p:nvSpPr>
            <p:spPr>
              <a:xfrm>
                <a:off x="2781300" y="5403339"/>
                <a:ext cx="9076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Calcule el módulo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sz="28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s-419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6+7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419" sz="2800" dirty="0"/>
                  <a:t>.</a:t>
                </a: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811D1BF-F151-5480-5767-47694B229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0" y="5403339"/>
                <a:ext cx="9076926" cy="523220"/>
              </a:xfrm>
              <a:prstGeom prst="rect">
                <a:avLst/>
              </a:prstGeom>
              <a:blipFill>
                <a:blip r:embed="rId5"/>
                <a:stretch>
                  <a:fillRect l="-1397" t="-11905" b="-33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78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C0BA7-A6E0-8AFE-70CB-005665B00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DB3D953-EB6B-B4ED-764A-9BFF2B6F762C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10E6D86-A275-6490-3359-F580F8BBD7AC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06D5F2-E4CA-A887-8C5C-7FAA15E9F731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ABC111C-886E-25D4-CC40-72E2DB7B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8ACE1E-F57B-78D6-0D42-A0D0A474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07959AC-00E6-C497-F025-9813700AEA69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Módulo de un número complejo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F3702F-D14D-0911-463E-A81CADA7A590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Actividad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D92D97-CC11-3467-94BE-EA0344102D23}"/>
              </a:ext>
            </a:extLst>
          </p:cNvPr>
          <p:cNvSpPr txBox="1"/>
          <p:nvPr/>
        </p:nvSpPr>
        <p:spPr>
          <a:xfrm>
            <a:off x="164892" y="1342140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Calcula el módulo de los siguientes números complejos: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FD06AF-F2C0-8A54-FCFE-EBA5D5D4C0B2}"/>
              </a:ext>
            </a:extLst>
          </p:cNvPr>
          <p:cNvSpPr txBox="1"/>
          <p:nvPr/>
        </p:nvSpPr>
        <p:spPr>
          <a:xfrm>
            <a:off x="289811" y="2558841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1.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E435AA-5103-7EB9-572B-6721B677BC23}"/>
              </a:ext>
            </a:extLst>
          </p:cNvPr>
          <p:cNvSpPr txBox="1"/>
          <p:nvPr/>
        </p:nvSpPr>
        <p:spPr>
          <a:xfrm>
            <a:off x="289811" y="3565680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2.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46125D8-97D5-4FAF-9DD3-CA98D7DFC7A1}"/>
              </a:ext>
            </a:extLst>
          </p:cNvPr>
          <p:cNvSpPr txBox="1"/>
          <p:nvPr/>
        </p:nvSpPr>
        <p:spPr>
          <a:xfrm>
            <a:off x="289811" y="4482578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3.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7790DE-D698-742B-2DD1-3CCB75D1C9E9}"/>
              </a:ext>
            </a:extLst>
          </p:cNvPr>
          <p:cNvSpPr txBox="1"/>
          <p:nvPr/>
        </p:nvSpPr>
        <p:spPr>
          <a:xfrm>
            <a:off x="289811" y="5489417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F9B49FF-58ED-D1AB-E587-0E437B267D32}"/>
                  </a:ext>
                </a:extLst>
              </p:cNvPr>
              <p:cNvSpPr txBox="1"/>
              <p:nvPr/>
            </p:nvSpPr>
            <p:spPr>
              <a:xfrm>
                <a:off x="813217" y="2562954"/>
                <a:ext cx="68467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=−3+4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F9B49FF-58ED-D1AB-E587-0E437B267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7" y="2562954"/>
                <a:ext cx="684675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9FE2EF6-C657-9522-6774-A5DFC3AAE0CA}"/>
                  </a:ext>
                </a:extLst>
              </p:cNvPr>
              <p:cNvSpPr txBox="1"/>
              <p:nvPr/>
            </p:nvSpPr>
            <p:spPr>
              <a:xfrm>
                <a:off x="800726" y="3539814"/>
                <a:ext cx="6093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−3,3</m:t>
                          </m:r>
                        </m:e>
                      </m:d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9FE2EF6-C657-9522-6774-A5DFC3AAE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6" y="3539814"/>
                <a:ext cx="60935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25B082A-CAEC-5570-7F36-480014D9D25E}"/>
                  </a:ext>
                </a:extLst>
              </p:cNvPr>
              <p:cNvSpPr txBox="1"/>
              <p:nvPr/>
            </p:nvSpPr>
            <p:spPr>
              <a:xfrm>
                <a:off x="833204" y="4321800"/>
                <a:ext cx="609350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25B082A-CAEC-5570-7F36-480014D9D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04" y="4321800"/>
                <a:ext cx="6093500" cy="784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1204769-EAE2-584A-ACB3-BE321125633E}"/>
                  </a:ext>
                </a:extLst>
              </p:cNvPr>
              <p:cNvSpPr txBox="1"/>
              <p:nvPr/>
            </p:nvSpPr>
            <p:spPr>
              <a:xfrm>
                <a:off x="820713" y="5463551"/>
                <a:ext cx="6093500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1204769-EAE2-584A-ACB3-BE3211256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13" y="5463551"/>
                <a:ext cx="6093500" cy="505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53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D03E5-AAFE-6435-AB83-9EB66710F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9A44B3C-CE01-7ECF-87AE-6E3E3D6BFBAF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20AFC93-D47E-D66B-ECD2-D0E293E86066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D7B822C-CACB-BEB4-DAF2-47AE323510C3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1FB7E2C-2A4D-4FC1-9C28-AE7D41078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4BA49C8-3EDB-4F25-0768-63152A7B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5428BE4-E43C-2B0A-5633-FEFBB218B93B}"/>
              </a:ext>
            </a:extLst>
          </p:cNvPr>
          <p:cNvSpPr txBox="1"/>
          <p:nvPr/>
        </p:nvSpPr>
        <p:spPr>
          <a:xfrm>
            <a:off x="1652338" y="267728"/>
            <a:ext cx="833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Números complejos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2EE3CBF-AF69-4D79-3A14-758D2336B53D}"/>
                  </a:ext>
                </a:extLst>
              </p:cNvPr>
              <p:cNvSpPr txBox="1"/>
              <p:nvPr/>
            </p:nvSpPr>
            <p:spPr>
              <a:xfrm>
                <a:off x="736737" y="1456327"/>
                <a:ext cx="10716126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3200" b="1" i="1" dirty="0"/>
                  <a:t>¿Cómo surgen?</a:t>
                </a:r>
              </a:p>
              <a:p>
                <a:pPr algn="ctr"/>
                <a:endParaRPr lang="es-CL" dirty="0"/>
              </a:p>
              <a:p>
                <a:pPr algn="ctr"/>
                <a:r>
                  <a:rPr lang="es-419" sz="3200" b="0" dirty="0"/>
                  <a:t>Hay ecuaciones algebraicas que no se </a:t>
                </a:r>
                <a:br>
                  <a:rPr lang="es-419" sz="3200" b="0" dirty="0"/>
                </a:br>
                <a:r>
                  <a:rPr lang="es-419" sz="3200" b="0" dirty="0"/>
                  <a:t>pueden resolver en los números reales…</a:t>
                </a:r>
              </a:p>
              <a:p>
                <a:pPr algn="ctr"/>
                <a:endParaRPr lang="es-419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419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s-CL" sz="32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2EE3CBF-AF69-4D79-3A14-758D2336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7" y="1456327"/>
                <a:ext cx="10716126" cy="2616101"/>
              </a:xfrm>
              <a:prstGeom prst="rect">
                <a:avLst/>
              </a:prstGeom>
              <a:blipFill>
                <a:blip r:embed="rId4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A605D298-57E9-5D2F-04A5-4F1886D1C0C9}"/>
              </a:ext>
            </a:extLst>
          </p:cNvPr>
          <p:cNvSpPr/>
          <p:nvPr/>
        </p:nvSpPr>
        <p:spPr>
          <a:xfrm>
            <a:off x="1114604" y="4174903"/>
            <a:ext cx="2613495" cy="966402"/>
          </a:xfrm>
          <a:prstGeom prst="rightArrow">
            <a:avLst/>
          </a:prstGeom>
          <a:solidFill>
            <a:srgbClr val="2C50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/>
              <a:t>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BC97567-31FA-48EE-78C7-1F343E4A26F4}"/>
                  </a:ext>
                </a:extLst>
              </p:cNvPr>
              <p:cNvSpPr txBox="1"/>
              <p:nvPr/>
            </p:nvSpPr>
            <p:spPr>
              <a:xfrm>
                <a:off x="3986786" y="4396494"/>
                <a:ext cx="7453128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419" sz="2800" b="1" dirty="0"/>
                  <a:t>¿Qué número real satisface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s-419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419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419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s-CL" sz="2800" b="1" dirty="0"/>
                  <a:t>?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BC97567-31FA-48EE-78C7-1F343E4A2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86" y="4396494"/>
                <a:ext cx="7453128" cy="532966"/>
              </a:xfrm>
              <a:prstGeom prst="rect">
                <a:avLst/>
              </a:prstGeom>
              <a:blipFill>
                <a:blip r:embed="rId5"/>
                <a:stretch>
                  <a:fillRect t="-9302" b="-3255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D9D9F11E-479F-C6D7-212B-05C0644BE289}"/>
              </a:ext>
            </a:extLst>
          </p:cNvPr>
          <p:cNvSpPr txBox="1"/>
          <p:nvPr/>
        </p:nvSpPr>
        <p:spPr>
          <a:xfrm>
            <a:off x="3985586" y="5325854"/>
            <a:ext cx="74543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2800" b="1" dirty="0"/>
              <a:t>En general, no hay </a:t>
            </a:r>
            <a:r>
              <a:rPr lang="es-419" sz="2800" b="1" u="sng" dirty="0"/>
              <a:t>números reales</a:t>
            </a:r>
            <a:r>
              <a:rPr lang="es-419" sz="2800" b="1" dirty="0"/>
              <a:t> cuyo cuadrado sea un número negativo.</a:t>
            </a:r>
            <a:endParaRPr lang="es-CL" sz="2800" b="1" dirty="0"/>
          </a:p>
        </p:txBody>
      </p:sp>
      <p:sp>
        <p:nvSpPr>
          <p:cNvPr id="23" name="Flecha derecha 22">
            <a:extLst>
              <a:ext uri="{FF2B5EF4-FFF2-40B4-BE49-F238E27FC236}">
                <a16:creationId xmlns:a16="http://schemas.microsoft.com/office/drawing/2014/main" id="{A17F4255-5F3D-9E1B-005B-AFA3E546A02B}"/>
              </a:ext>
            </a:extLst>
          </p:cNvPr>
          <p:cNvSpPr/>
          <p:nvPr/>
        </p:nvSpPr>
        <p:spPr>
          <a:xfrm>
            <a:off x="1114603" y="5415324"/>
            <a:ext cx="2613495" cy="966402"/>
          </a:xfrm>
          <a:prstGeom prst="rightArrow">
            <a:avLst/>
          </a:prstGeom>
          <a:solidFill>
            <a:srgbClr val="2C50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b="1" dirty="0"/>
              <a:t>Conclusión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B991A83-20D9-8737-0240-A891A4720D71}"/>
              </a:ext>
            </a:extLst>
          </p:cNvPr>
          <p:cNvGrpSpPr/>
          <p:nvPr/>
        </p:nvGrpSpPr>
        <p:grpSpPr>
          <a:xfrm>
            <a:off x="10731752" y="1312922"/>
            <a:ext cx="1300059" cy="1300059"/>
            <a:chOff x="9965438" y="3429000"/>
            <a:chExt cx="1980000" cy="198000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516769C-6F16-322C-8DA1-B19C36F5F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42823" y="3906385"/>
              <a:ext cx="1025230" cy="1025230"/>
            </a:xfrm>
            <a:prstGeom prst="rect">
              <a:avLst/>
            </a:prstGeom>
          </p:spPr>
        </p:pic>
        <p:sp>
          <p:nvSpPr>
            <p:cNvPr id="11" name="Señal de prohibido 10">
              <a:extLst>
                <a:ext uri="{FF2B5EF4-FFF2-40B4-BE49-F238E27FC236}">
                  <a16:creationId xmlns:a16="http://schemas.microsoft.com/office/drawing/2014/main" id="{DC7B3A97-499A-A4DC-203B-E095780A3807}"/>
                </a:ext>
              </a:extLst>
            </p:cNvPr>
            <p:cNvSpPr/>
            <p:nvPr/>
          </p:nvSpPr>
          <p:spPr>
            <a:xfrm>
              <a:off x="9965438" y="3429000"/>
              <a:ext cx="1980000" cy="1980000"/>
            </a:xfrm>
            <a:prstGeom prst="noSmoking">
              <a:avLst>
                <a:gd name="adj" fmla="val 9384"/>
              </a:avLst>
            </a:prstGeom>
            <a:solidFill>
              <a:srgbClr val="FA63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62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5F129-6F16-8E16-C144-E14CA4543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3C96081E-0EA0-8535-40EF-00E8A4101CC4}"/>
              </a:ext>
            </a:extLst>
          </p:cNvPr>
          <p:cNvSpPr/>
          <p:nvPr/>
        </p:nvSpPr>
        <p:spPr>
          <a:xfrm>
            <a:off x="375920" y="2806371"/>
            <a:ext cx="11298309" cy="3096589"/>
          </a:xfrm>
          <a:prstGeom prst="rect">
            <a:avLst/>
          </a:prstGeom>
          <a:noFill/>
          <a:ln w="57150">
            <a:solidFill>
              <a:srgbClr val="FA63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28F4C23-3A5D-047E-E8A2-67F89BD32FF3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C60B4F-1885-4705-DFCB-DEF79F334DB4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AEBD91-96D9-65B7-07AA-A43B89BF2DA9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F3D624C-7237-5DBA-C4EE-8184B3CD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DF1590F-26FC-E38C-D05A-77C850B4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363B0CC-46E2-3078-5F1A-2E3B99499AED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Conjugado de un número complejo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C6C7B03-6A12-FD9D-9515-96FBC57F9F82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Concepto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9569955-3C51-AEB9-1FBB-7D5B06368568}"/>
                  </a:ext>
                </a:extLst>
              </p:cNvPr>
              <p:cNvSpPr txBox="1"/>
              <p:nvPr/>
            </p:nvSpPr>
            <p:spPr>
              <a:xfrm>
                <a:off x="515371" y="1481287"/>
                <a:ext cx="11158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El conjugado de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es-419" sz="2800" dirty="0"/>
                  <a:t> se define como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s-419" sz="28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es-419" sz="2800" dirty="0"/>
                  <a:t>.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9569955-3C51-AEB9-1FBB-7D5B0636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1" y="1481287"/>
                <a:ext cx="11158858" cy="523220"/>
              </a:xfrm>
              <a:prstGeom prst="rect">
                <a:avLst/>
              </a:prstGeom>
              <a:blipFill>
                <a:blip r:embed="rId4"/>
                <a:stretch>
                  <a:fillRect l="-1136" t="-11905" b="-33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1BA73004-5C64-AFB6-0D9E-CB82E1E68E7B}"/>
              </a:ext>
            </a:extLst>
          </p:cNvPr>
          <p:cNvSpPr txBox="1"/>
          <p:nvPr/>
        </p:nvSpPr>
        <p:spPr>
          <a:xfrm>
            <a:off x="515371" y="2544761"/>
            <a:ext cx="1879600" cy="523220"/>
          </a:xfrm>
          <a:prstGeom prst="rect">
            <a:avLst/>
          </a:prstGeom>
          <a:solidFill>
            <a:srgbClr val="FA636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B5DE50E-C886-46E7-199F-9D62C35EF6CE}"/>
              </a:ext>
            </a:extLst>
          </p:cNvPr>
          <p:cNvSpPr txBox="1"/>
          <p:nvPr/>
        </p:nvSpPr>
        <p:spPr>
          <a:xfrm>
            <a:off x="614515" y="3286480"/>
            <a:ext cx="1079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Calcule el conjugado de los siguientes números complejos: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1B4350C-E8EE-81F0-C432-8CFCF7155112}"/>
                  </a:ext>
                </a:extLst>
              </p:cNvPr>
              <p:cNvSpPr txBox="1"/>
              <p:nvPr/>
            </p:nvSpPr>
            <p:spPr>
              <a:xfrm>
                <a:off x="614515" y="4028199"/>
                <a:ext cx="50852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a.  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−3+4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419" sz="28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1B4350C-E8EE-81F0-C432-8CFCF7155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15" y="4028199"/>
                <a:ext cx="5085245" cy="523220"/>
              </a:xfrm>
              <a:prstGeom prst="rect">
                <a:avLst/>
              </a:prstGeom>
              <a:blipFill>
                <a:blip r:embed="rId5"/>
                <a:stretch>
                  <a:fillRect l="-2494" t="-11905" b="-3095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A131D29-D59E-6703-9602-A25D520F7A35}"/>
                  </a:ext>
                </a:extLst>
              </p:cNvPr>
              <p:cNvSpPr txBox="1"/>
              <p:nvPr/>
            </p:nvSpPr>
            <p:spPr>
              <a:xfrm>
                <a:off x="614515" y="4859088"/>
                <a:ext cx="5085245" cy="565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b.  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8−</m:t>
                    </m:r>
                    <m:rad>
                      <m:radPr>
                        <m:degHide m:val="on"/>
                        <m:ctrlPr>
                          <a:rPr lang="es-419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419" sz="28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A131D29-D59E-6703-9602-A25D520F7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15" y="4859088"/>
                <a:ext cx="5085245" cy="565155"/>
              </a:xfrm>
              <a:prstGeom prst="rect">
                <a:avLst/>
              </a:prstGeom>
              <a:blipFill>
                <a:blip r:embed="rId6"/>
                <a:stretch>
                  <a:fillRect l="-2494" t="-4348" b="-282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7662200-3070-B77D-3BA3-CB16C77D3006}"/>
                  </a:ext>
                </a:extLst>
              </p:cNvPr>
              <p:cNvSpPr txBox="1"/>
              <p:nvPr/>
            </p:nvSpPr>
            <p:spPr>
              <a:xfrm>
                <a:off x="6436195" y="4028199"/>
                <a:ext cx="50852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c.  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419" sz="28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7662200-3070-B77D-3BA3-CB16C77D3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95" y="4028199"/>
                <a:ext cx="5085245" cy="523220"/>
              </a:xfrm>
              <a:prstGeom prst="rect">
                <a:avLst/>
              </a:prstGeom>
              <a:blipFill>
                <a:blip r:embed="rId7"/>
                <a:stretch>
                  <a:fillRect l="-2488" t="-11905" b="-3095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A1943B3-7397-28BA-D293-F1D1C56EFC27}"/>
                  </a:ext>
                </a:extLst>
              </p:cNvPr>
              <p:cNvSpPr txBox="1"/>
              <p:nvPr/>
            </p:nvSpPr>
            <p:spPr>
              <a:xfrm>
                <a:off x="6436195" y="4901023"/>
                <a:ext cx="50852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d.  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419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s-419" sz="28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A1943B3-7397-28BA-D293-F1D1C56E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95" y="4901023"/>
                <a:ext cx="5085245" cy="523220"/>
              </a:xfrm>
              <a:prstGeom prst="rect">
                <a:avLst/>
              </a:prstGeom>
              <a:blipFill>
                <a:blip r:embed="rId8"/>
                <a:stretch>
                  <a:fillRect l="-2488" t="-11628" b="-302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1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109ED-4ACC-2DB3-F3FE-632D4796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7984A08-08F5-0E25-B51A-1AE5260A8F60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AA0FAF2-C5C5-8B5D-2E96-CFA65E353DE8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729A7C-8144-C855-3BD5-2560293F6F3D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BD9D172-9CA6-F7B7-2405-1B37BA7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D1B264-0E61-D5AC-7510-D3468185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C7ECCF7-3D84-E1DE-D3AB-34E6F5E693E7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Conjugado de un número complejo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381006B-59F1-9F6D-FCD3-54FB70E8A67D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Actividad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73D3F4-9E01-750F-A7C3-AE602AB837AE}"/>
              </a:ext>
            </a:extLst>
          </p:cNvPr>
          <p:cNvSpPr txBox="1"/>
          <p:nvPr/>
        </p:nvSpPr>
        <p:spPr>
          <a:xfrm>
            <a:off x="164892" y="1342140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Calcula el módulo de los siguientes números complejos: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74AC56-7640-F61C-4713-FD16CA767414}"/>
              </a:ext>
            </a:extLst>
          </p:cNvPr>
          <p:cNvSpPr txBox="1"/>
          <p:nvPr/>
        </p:nvSpPr>
        <p:spPr>
          <a:xfrm>
            <a:off x="289811" y="2558841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1.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20C731-A928-7B21-89A7-92338CC8EE29}"/>
              </a:ext>
            </a:extLst>
          </p:cNvPr>
          <p:cNvSpPr txBox="1"/>
          <p:nvPr/>
        </p:nvSpPr>
        <p:spPr>
          <a:xfrm>
            <a:off x="289811" y="3565680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2.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A4FBF03-44EA-A5D7-E481-1F0F03E37CE1}"/>
              </a:ext>
            </a:extLst>
          </p:cNvPr>
          <p:cNvSpPr txBox="1"/>
          <p:nvPr/>
        </p:nvSpPr>
        <p:spPr>
          <a:xfrm>
            <a:off x="289811" y="4482578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3.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F877E3-2B25-02A7-9190-8BB18FCBCF73}"/>
              </a:ext>
            </a:extLst>
          </p:cNvPr>
          <p:cNvSpPr txBox="1"/>
          <p:nvPr/>
        </p:nvSpPr>
        <p:spPr>
          <a:xfrm>
            <a:off x="289811" y="5489417"/>
            <a:ext cx="1190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92D4F2F-002B-EF88-74CC-F39BDBB92307}"/>
                  </a:ext>
                </a:extLst>
              </p:cNvPr>
              <p:cNvSpPr txBox="1"/>
              <p:nvPr/>
            </p:nvSpPr>
            <p:spPr>
              <a:xfrm>
                <a:off x="813217" y="2562954"/>
                <a:ext cx="68467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=5+6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92D4F2F-002B-EF88-74CC-F39BDBB92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7" y="2562954"/>
                <a:ext cx="684675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BB05447-D3C7-B407-D889-94FFA9F8354D}"/>
                  </a:ext>
                </a:extLst>
              </p:cNvPr>
              <p:cNvSpPr txBox="1"/>
              <p:nvPr/>
            </p:nvSpPr>
            <p:spPr>
              <a:xfrm>
                <a:off x="800726" y="3539814"/>
                <a:ext cx="6093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−3,7</m:t>
                          </m:r>
                        </m:e>
                      </m:d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BB05447-D3C7-B407-D889-94FFA9F83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6" y="3539814"/>
                <a:ext cx="60935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D624F03-1607-FB93-F9E2-E4EBCE6E943D}"/>
                  </a:ext>
                </a:extLst>
              </p:cNvPr>
              <p:cNvSpPr txBox="1"/>
              <p:nvPr/>
            </p:nvSpPr>
            <p:spPr>
              <a:xfrm>
                <a:off x="833204" y="4321800"/>
                <a:ext cx="6093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D624F03-1607-FB93-F9E2-E4EBCE6E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04" y="4321800"/>
                <a:ext cx="6093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C38B3FC-522F-0200-D6D4-65D0078BAA98}"/>
                  </a:ext>
                </a:extLst>
              </p:cNvPr>
              <p:cNvSpPr txBox="1"/>
              <p:nvPr/>
            </p:nvSpPr>
            <p:spPr>
              <a:xfrm>
                <a:off x="820713" y="5463551"/>
                <a:ext cx="6093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0,−4</m:t>
                          </m:r>
                        </m:e>
                      </m:d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C38B3FC-522F-0200-D6D4-65D0078B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13" y="5463551"/>
                <a:ext cx="6093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5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2F965-3C52-0E23-F964-6186EDD72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508440D-C656-31A0-1A84-0F827E51C8FC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277602F-D90F-1BF6-7851-684A018F72D3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234CE52-A574-462F-AC09-263280288C23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6E35CD0-336B-275C-0F3E-6C439C77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D72452-A770-03AC-9247-EE5E17EE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5310197-F362-8037-0C1F-C5970115E1CE}"/>
              </a:ext>
            </a:extLst>
          </p:cNvPr>
          <p:cNvSpPr txBox="1"/>
          <p:nvPr/>
        </p:nvSpPr>
        <p:spPr>
          <a:xfrm>
            <a:off x="3537203" y="267728"/>
            <a:ext cx="64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Conjugado de un número complejo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F46972E-4920-1B18-08B4-291B113F3462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Actividad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D8FBA9-AF9F-5C7A-76B6-A12290702B1F}"/>
              </a:ext>
            </a:extLst>
          </p:cNvPr>
          <p:cNvSpPr txBox="1"/>
          <p:nvPr/>
        </p:nvSpPr>
        <p:spPr>
          <a:xfrm>
            <a:off x="335489" y="1166493"/>
            <a:ext cx="11158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El plano de Argand muestra el conjugado de 6 números complejos. Escribe cada número complejo de forma binomial.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41E28A8-8151-A090-8846-F60E5AAA3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0646" y="2031709"/>
            <a:ext cx="6197028" cy="442905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469B030-099D-7072-4421-B1FA0D36F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473" y="2607067"/>
            <a:ext cx="2308570" cy="135267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294386F-32F5-59E3-3DEC-978A65E4E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7" y="4062334"/>
            <a:ext cx="2197395" cy="13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A7402-45F2-68F6-B821-FEC7738E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FC58C3B-AE41-4706-2804-45B8BFDBA5F5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824A010-8A1A-571C-88EF-E3FB705FA44F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134EFB-8B9F-7BE3-1C13-5A1DE13C3E83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F7CE6AA-9F12-3255-120D-22DEB28B9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9E2721-7E37-824A-15C3-388FF756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4BAA380-2712-5705-1A8E-5CC53AA7BA90}"/>
              </a:ext>
            </a:extLst>
          </p:cNvPr>
          <p:cNvSpPr txBox="1"/>
          <p:nvPr/>
        </p:nvSpPr>
        <p:spPr>
          <a:xfrm>
            <a:off x="3676942" y="267728"/>
            <a:ext cx="6306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Unidad imaginaria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424A3D3-A3D1-1706-0114-F30BD4820731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Concepto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D606CB62-52CB-B756-E56C-5D8C0170B985}"/>
                  </a:ext>
                </a:extLst>
              </p:cNvPr>
              <p:cNvSpPr txBox="1"/>
              <p:nvPr/>
            </p:nvSpPr>
            <p:spPr>
              <a:xfrm>
                <a:off x="331518" y="1571985"/>
                <a:ext cx="11541972" cy="4750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3200" dirty="0"/>
                  <a:t>Se define la unidad imaginaria como </a:t>
                </a:r>
              </a:p>
              <a:p>
                <a:pPr algn="ctr"/>
                <a:r>
                  <a:rPr lang="es-CL" sz="3200" dirty="0"/>
                  <a:t>el número </a:t>
                </a:r>
                <a14:m>
                  <m:oMath xmlns:m="http://schemas.openxmlformats.org/officeDocument/2006/math"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3200" dirty="0"/>
                  <a:t> cuyo valor 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es-419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sz="3200" dirty="0"/>
                  <a:t>.</a:t>
                </a:r>
              </a:p>
              <a:p>
                <a:pPr algn="ctr"/>
                <a:endParaRPr lang="es-CL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419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419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s-CL" sz="3200" dirty="0"/>
              </a:p>
              <a:p>
                <a:pPr algn="ctr"/>
                <a:endParaRPr lang="es-CL" sz="3200" dirty="0"/>
              </a:p>
              <a:p>
                <a:pPr algn="ctr"/>
                <a:r>
                  <a:rPr lang="es-CL" sz="3200" dirty="0"/>
                  <a:t>Considerando que las raíces se pueden descomponer, </a:t>
                </a:r>
                <a:br>
                  <a:rPr lang="es-CL" sz="3200" dirty="0"/>
                </a:br>
                <a:r>
                  <a:rPr lang="es-CL" sz="3200" dirty="0"/>
                  <a:t>podemos “calcular” raíces tales como: </a:t>
                </a:r>
              </a:p>
              <a:p>
                <a:pPr algn="ctr"/>
                <a:endParaRPr lang="es-CL" sz="3200" dirty="0"/>
              </a:p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419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rad>
                  </m:oMath>
                </a14:m>
                <a:r>
                  <a:rPr lang="es-CL" sz="3200" dirty="0"/>
                  <a:t>            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419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419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</m:oMath>
                </a14:m>
                <a:r>
                  <a:rPr lang="es-CL" sz="3200" dirty="0"/>
                  <a:t>            </a:t>
                </a:r>
                <a14:m>
                  <m:oMath xmlns:m="http://schemas.openxmlformats.org/officeDocument/2006/math">
                    <m:r>
                      <a:rPr lang="es-419" sz="3200" b="0" i="0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s-419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419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rad>
                  </m:oMath>
                </a14:m>
                <a:r>
                  <a:rPr lang="es-CL" sz="3200" dirty="0"/>
                  <a:t>         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419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419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419" sz="32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</m:oMath>
                </a14:m>
                <a:endParaRPr lang="es-CL" sz="32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D606CB62-52CB-B756-E56C-5D8C0170B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18" y="1571985"/>
                <a:ext cx="11541972" cy="4750339"/>
              </a:xfrm>
              <a:prstGeom prst="rect">
                <a:avLst/>
              </a:prstGeom>
              <a:blipFill>
                <a:blip r:embed="rId4"/>
                <a:stretch>
                  <a:fillRect t="-1600" b="-5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>
            <a:extLst>
              <a:ext uri="{FF2B5EF4-FFF2-40B4-BE49-F238E27FC236}">
                <a16:creationId xmlns:a16="http://schemas.microsoft.com/office/drawing/2014/main" id="{92B7BC98-8E89-885C-9DF9-9AA4499CA98E}"/>
              </a:ext>
            </a:extLst>
          </p:cNvPr>
          <p:cNvSpPr/>
          <p:nvPr/>
        </p:nvSpPr>
        <p:spPr>
          <a:xfrm>
            <a:off x="5115342" y="3061250"/>
            <a:ext cx="2001076" cy="67586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Office 365 | San José Sunchales">
            <a:extLst>
              <a:ext uri="{FF2B5EF4-FFF2-40B4-BE49-F238E27FC236}">
                <a16:creationId xmlns:a16="http://schemas.microsoft.com/office/drawing/2014/main" id="{BCB4FD6E-AD3E-4A75-A3C9-E54E12A95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79" y="2657060"/>
            <a:ext cx="1457739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5A3BBF54-66A5-07A3-F286-32DE8D428517}"/>
              </a:ext>
            </a:extLst>
          </p:cNvPr>
          <p:cNvSpPr/>
          <p:nvPr/>
        </p:nvSpPr>
        <p:spPr>
          <a:xfrm>
            <a:off x="4028658" y="3207026"/>
            <a:ext cx="755374" cy="35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06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EF061-EADB-4EC4-1407-B8DA3BA2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F4C67A-6FE6-0724-152F-1796648E9E0D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3E8449-4851-53FB-F803-F7D1718016E1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1A1047-802C-F9F7-2B9B-B33A98B7E4DC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4B5055A-6271-3557-E0C0-6740F455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127141-6900-B559-BACA-36A5BFC9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BD42CE-068E-E65C-0A21-913C2E9A75FD}"/>
              </a:ext>
            </a:extLst>
          </p:cNvPr>
          <p:cNvSpPr txBox="1"/>
          <p:nvPr/>
        </p:nvSpPr>
        <p:spPr>
          <a:xfrm>
            <a:off x="3720153" y="267728"/>
            <a:ext cx="626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Número imaginario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DA3BB593-EBEF-19B5-DC0B-4DB527594CC7}"/>
                  </a:ext>
                </a:extLst>
              </p:cNvPr>
              <p:cNvSpPr txBox="1"/>
              <p:nvPr/>
            </p:nvSpPr>
            <p:spPr>
              <a:xfrm>
                <a:off x="529389" y="1630264"/>
                <a:ext cx="108123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800" dirty="0"/>
                  <a:t>Un número imaginario es cualquier número de la forma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419" sz="2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s-CL" sz="2800" dirty="0"/>
                  <a:t>.</a:t>
                </a: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DA3BB593-EBEF-19B5-DC0B-4DB527594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89" y="1630264"/>
                <a:ext cx="10812379" cy="523220"/>
              </a:xfrm>
              <a:prstGeom prst="rect">
                <a:avLst/>
              </a:prstGeom>
              <a:blipFill>
                <a:blip r:embed="rId4"/>
                <a:stretch>
                  <a:fillRect l="-1172" t="-11905" b="-33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FEC94EB-353B-D2EB-8C04-D88F235BF07D}"/>
                  </a:ext>
                </a:extLst>
              </p:cNvPr>
              <p:cNvSpPr txBox="1"/>
              <p:nvPr/>
            </p:nvSpPr>
            <p:spPr>
              <a:xfrm>
                <a:off x="4594546" y="2379912"/>
                <a:ext cx="301591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8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419" sz="8800" b="1" i="1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s-CL" sz="8800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FEC94EB-353B-D2EB-8C04-D88F235BF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546" y="2379912"/>
                <a:ext cx="3015916" cy="1446550"/>
              </a:xfrm>
              <a:prstGeom prst="rect">
                <a:avLst/>
              </a:prstGeom>
              <a:blipFill>
                <a:blip r:embed="rId5"/>
                <a:stretch>
                  <a:fillRect b="-34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2E05682-D324-ABB6-FF82-7ADD1D82C646}"/>
              </a:ext>
            </a:extLst>
          </p:cNvPr>
          <p:cNvCxnSpPr/>
          <p:nvPr/>
        </p:nvCxnSpPr>
        <p:spPr>
          <a:xfrm flipV="1">
            <a:off x="4764505" y="3724796"/>
            <a:ext cx="802106" cy="838200"/>
          </a:xfrm>
          <a:prstGeom prst="straightConnector1">
            <a:avLst/>
          </a:prstGeom>
          <a:ln w="76200">
            <a:solidFill>
              <a:srgbClr val="2C508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870BA6B-03D1-DAC0-62B9-8F77A187C948}"/>
              </a:ext>
            </a:extLst>
          </p:cNvPr>
          <p:cNvCxnSpPr>
            <a:cxnSpLocks/>
          </p:cNvCxnSpPr>
          <p:nvPr/>
        </p:nvCxnSpPr>
        <p:spPr>
          <a:xfrm flipH="1" flipV="1">
            <a:off x="6625391" y="3724796"/>
            <a:ext cx="802106" cy="838200"/>
          </a:xfrm>
          <a:prstGeom prst="straightConnector1">
            <a:avLst/>
          </a:prstGeom>
          <a:ln w="76200">
            <a:solidFill>
              <a:srgbClr val="FA636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324AD6-602F-8A93-CF41-888F7FC8BBCB}"/>
              </a:ext>
            </a:extLst>
          </p:cNvPr>
          <p:cNvSpPr txBox="1"/>
          <p:nvPr/>
        </p:nvSpPr>
        <p:spPr>
          <a:xfrm>
            <a:off x="3334940" y="4725571"/>
            <a:ext cx="251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/>
              <a:t>Número real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081DF3-8ED5-DF96-6103-E72AACACCD0E}"/>
              </a:ext>
            </a:extLst>
          </p:cNvPr>
          <p:cNvSpPr txBox="1"/>
          <p:nvPr/>
        </p:nvSpPr>
        <p:spPr>
          <a:xfrm>
            <a:off x="6229390" y="4725571"/>
            <a:ext cx="375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/>
              <a:t>Unidad imaginaria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2ABC34C-7938-67B6-F4DD-38DCF42F0293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Concepto</a:t>
            </a:r>
          </a:p>
        </p:txBody>
      </p:sp>
    </p:spTree>
    <p:extLst>
      <p:ext uri="{BB962C8B-B14F-4D97-AF65-F5344CB8AC3E}">
        <p14:creationId xmlns:p14="http://schemas.microsoft.com/office/powerpoint/2010/main" val="73581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BD09F-9A1E-B173-1100-03AD34889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AB3C484-B3AA-88D4-5DDD-0E58282A602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59A0BCC-BB74-D738-AF3E-F086A2C91B66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832A74D-B42B-97E6-0D54-8E6DCB25E90F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6CB3E00-88CA-4FA0-0960-A0AA43C5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70674C-26D0-F4CF-3398-8D335196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0F0C115-4F2C-3200-E0B7-0159522F94C8}"/>
              </a:ext>
            </a:extLst>
          </p:cNvPr>
          <p:cNvSpPr txBox="1"/>
          <p:nvPr/>
        </p:nvSpPr>
        <p:spPr>
          <a:xfrm>
            <a:off x="1572126" y="267728"/>
            <a:ext cx="8411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latin typeface="Aptos Narrow" panose="020B0004020202020204" pitchFamily="34" charset="0"/>
              </a:rPr>
              <a:t>Propiedades de los números imaginarios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1DE9221-C357-D2FE-9C91-CB7909FC8949}"/>
                  </a:ext>
                </a:extLst>
              </p:cNvPr>
              <p:cNvSpPr txBox="1"/>
              <p:nvPr/>
            </p:nvSpPr>
            <p:spPr>
              <a:xfrm>
                <a:off x="447961" y="1394660"/>
                <a:ext cx="1118256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800" dirty="0"/>
                  <a:t>Un número imaginario de la forma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419" sz="2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s-CL" sz="2800" dirty="0"/>
                  <a:t> tiene las siguientes propiedades:</a:t>
                </a:r>
              </a:p>
              <a:p>
                <a:endParaRPr lang="es-CL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CL" sz="2800" dirty="0"/>
                  <a:t>Si </a:t>
                </a:r>
                <a14:m>
                  <m:oMath xmlns:m="http://schemas.openxmlformats.org/officeDocument/2006/math"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2800" dirty="0"/>
                  <a:t> se multiplica por sí mismo, entonces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sz="2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s-CL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s-CL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CL" sz="2800" dirty="0"/>
                  <a:t>Las potencias con base imaginaria tienen las mismas propiedades que las potencias comunes: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s-CL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s-CL" sz="2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1DE9221-C357-D2FE-9C91-CB7909FC8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1" y="1394660"/>
                <a:ext cx="11182565" cy="3539430"/>
              </a:xfrm>
              <a:prstGeom prst="rect">
                <a:avLst/>
              </a:prstGeom>
              <a:blipFill>
                <a:blip r:embed="rId4"/>
                <a:stretch>
                  <a:fillRect l="-1135" t="-178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9B25DC7-5DFF-207C-BA8E-BCF5616D9179}"/>
                  </a:ext>
                </a:extLst>
              </p:cNvPr>
              <p:cNvSpPr txBox="1"/>
              <p:nvPr/>
            </p:nvSpPr>
            <p:spPr>
              <a:xfrm>
                <a:off x="447961" y="4443081"/>
                <a:ext cx="3240505" cy="7694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419" sz="4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L" sz="44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9B25DC7-5DFF-207C-BA8E-BCF5616D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1" y="4443081"/>
                <a:ext cx="324050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03A6FFE-64BC-00C7-4405-A2D664A76CAF}"/>
                  </a:ext>
                </a:extLst>
              </p:cNvPr>
              <p:cNvSpPr txBox="1"/>
              <p:nvPr/>
            </p:nvSpPr>
            <p:spPr>
              <a:xfrm>
                <a:off x="3954637" y="4443081"/>
                <a:ext cx="3763391" cy="7694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s-419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s-419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s-419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CL" sz="44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03A6FFE-64BC-00C7-4405-A2D664A76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637" y="4443081"/>
                <a:ext cx="3763391" cy="769441"/>
              </a:xfrm>
              <a:prstGeom prst="rect">
                <a:avLst/>
              </a:prstGeom>
              <a:blipFill>
                <a:blip r:embed="rId6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4396E5C-EF1C-7BBB-4BF9-C0D6CC3DB4CA}"/>
                  </a:ext>
                </a:extLst>
              </p:cNvPr>
              <p:cNvSpPr txBox="1"/>
              <p:nvPr/>
            </p:nvSpPr>
            <p:spPr>
              <a:xfrm>
                <a:off x="8018018" y="4427620"/>
                <a:ext cx="3612508" cy="7694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s-419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419" sz="4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419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s-419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s-419" sz="4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s-419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419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CL" sz="44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4396E5C-EF1C-7BBB-4BF9-C0D6CC3D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018" y="4427620"/>
                <a:ext cx="3612508" cy="769441"/>
              </a:xfrm>
              <a:prstGeom prst="rect">
                <a:avLst/>
              </a:prstGeom>
              <a:blipFill>
                <a:blip r:embed="rId7"/>
                <a:stretch>
                  <a:fillRect l="-351" b="-2258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0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4DA4-37BF-9D1F-5382-EBD054516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25FFF0C-1C0A-6212-A3A1-56F119358F29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C69B944-3714-5EF9-F4A7-A15161072522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6780FD-7475-A705-9A7E-4B3ED86D25C4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DA2DC35-51A8-D3B9-6A6D-91C48F295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50E052-B4F3-22B1-2C15-770CB5F8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95E7427-C819-E8FB-EA5D-67385AF20658}"/>
                  </a:ext>
                </a:extLst>
              </p:cNvPr>
              <p:cNvSpPr txBox="1"/>
              <p:nvPr/>
            </p:nvSpPr>
            <p:spPr>
              <a:xfrm>
                <a:off x="1572126" y="267728"/>
                <a:ext cx="84111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3200" b="1" dirty="0">
                    <a:latin typeface="Aptos Narrow" panose="020B0004020202020204" pitchFamily="34" charset="0"/>
                  </a:rPr>
                  <a:t>Potencias de base </a:t>
                </a:r>
                <a14:m>
                  <m:oMath xmlns:m="http://schemas.openxmlformats.org/officeDocument/2006/math">
                    <m:r>
                      <a:rPr lang="es-CL" sz="32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s-CL" sz="3200" b="1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95E7427-C819-E8FB-EA5D-67385AF2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126" y="267728"/>
                <a:ext cx="8411117" cy="584775"/>
              </a:xfrm>
              <a:prstGeom prst="rect">
                <a:avLst/>
              </a:prstGeom>
              <a:blipFill>
                <a:blip r:embed="rId4"/>
                <a:stretch>
                  <a:fillRect t="-14894" b="-34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99A2C3B3-EEE6-91A4-EC9C-24D22242EE4F}"/>
              </a:ext>
            </a:extLst>
          </p:cNvPr>
          <p:cNvSpPr txBox="1"/>
          <p:nvPr/>
        </p:nvSpPr>
        <p:spPr>
          <a:xfrm>
            <a:off x="447961" y="1394660"/>
            <a:ext cx="1118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dirty="0"/>
              <a:t>Antes de continuar, nos detendremos a analizar la siguiente secuencia:</a:t>
            </a:r>
            <a:endParaRPr lang="es-CL" sz="2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4B86AD-307C-FAA1-392E-5AC1D4360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61" y="2200801"/>
            <a:ext cx="11359028" cy="233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103F9CA-DBD2-85F9-20D4-06611729AF2B}"/>
                  </a:ext>
                </a:extLst>
              </p:cNvPr>
              <p:cNvSpPr txBox="1"/>
              <p:nvPr/>
            </p:nvSpPr>
            <p:spPr>
              <a:xfrm>
                <a:off x="447960" y="4620407"/>
                <a:ext cx="1118256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¿Cómo podríamos calcular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s-CL" sz="2800" dirty="0"/>
                  <a:t>?</a:t>
                </a:r>
              </a:p>
              <a:p>
                <a:endParaRPr lang="es-CL" sz="2800" dirty="0"/>
              </a:p>
              <a:p>
                <a:r>
                  <a:rPr lang="es-CL" sz="2800" dirty="0"/>
                  <a:t>¿Y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p>
                    </m:sSup>
                  </m:oMath>
                </a14:m>
                <a:r>
                  <a:rPr lang="es-CL" sz="2800" dirty="0"/>
                  <a:t>?</a:t>
                </a: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103F9CA-DBD2-85F9-20D4-06611729A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0" y="4620407"/>
                <a:ext cx="11182565" cy="1384995"/>
              </a:xfrm>
              <a:prstGeom prst="rect">
                <a:avLst/>
              </a:prstGeom>
              <a:blipFill>
                <a:blip r:embed="rId6"/>
                <a:stretch>
                  <a:fillRect l="-1135" t="-4545" b="-1272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0A542ECF-C505-12A5-3F3C-AFC728EE6099}"/>
              </a:ext>
            </a:extLst>
          </p:cNvPr>
          <p:cNvGrpSpPr/>
          <p:nvPr/>
        </p:nvGrpSpPr>
        <p:grpSpPr>
          <a:xfrm>
            <a:off x="10579099" y="5027739"/>
            <a:ext cx="1300059" cy="1300059"/>
            <a:chOff x="9965438" y="3429000"/>
            <a:chExt cx="1980000" cy="198000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DB2EE33-EA71-D4C7-C736-71B10ACFF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42823" y="3906385"/>
              <a:ext cx="1025230" cy="1025230"/>
            </a:xfrm>
            <a:prstGeom prst="rect">
              <a:avLst/>
            </a:prstGeom>
          </p:spPr>
        </p:pic>
        <p:sp>
          <p:nvSpPr>
            <p:cNvPr id="11" name="Señal de prohibido 10">
              <a:extLst>
                <a:ext uri="{FF2B5EF4-FFF2-40B4-BE49-F238E27FC236}">
                  <a16:creationId xmlns:a16="http://schemas.microsoft.com/office/drawing/2014/main" id="{73A97D2D-A98C-9FB5-C12C-A615C774C2FE}"/>
                </a:ext>
              </a:extLst>
            </p:cNvPr>
            <p:cNvSpPr/>
            <p:nvPr/>
          </p:nvSpPr>
          <p:spPr>
            <a:xfrm>
              <a:off x="9965438" y="3429000"/>
              <a:ext cx="1980000" cy="1980000"/>
            </a:xfrm>
            <a:prstGeom prst="noSmoking">
              <a:avLst>
                <a:gd name="adj" fmla="val 9384"/>
              </a:avLst>
            </a:prstGeom>
            <a:solidFill>
              <a:srgbClr val="FA63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3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F7B1A-2FFC-05D4-96A2-125280A4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DBE754-4392-0B9E-B0A3-7676A767A239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7D7C5A-4330-7766-40BD-F67BFD733688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F0CA298-5B8E-606F-F604-BE7C75AB067B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27B72FE-2E10-7BE5-A55E-EF0C2270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BAB2FE-47A8-3234-F2E3-C9E162770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D0935F4-383B-3D78-055D-5275D16CAE84}"/>
                  </a:ext>
                </a:extLst>
              </p:cNvPr>
              <p:cNvSpPr txBox="1"/>
              <p:nvPr/>
            </p:nvSpPr>
            <p:spPr>
              <a:xfrm>
                <a:off x="3720153" y="267728"/>
                <a:ext cx="62630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3200" b="1" dirty="0">
                    <a:latin typeface="Aptos Narrow" panose="020B0004020202020204" pitchFamily="34" charset="0"/>
                  </a:rPr>
                  <a:t>Potencias de base </a:t>
                </a:r>
                <a14:m>
                  <m:oMath xmlns:m="http://schemas.openxmlformats.org/officeDocument/2006/math">
                    <m:r>
                      <a:rPr lang="es-CL" sz="32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s-CL" sz="3200" b="1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D0935F4-383B-3D78-055D-5275D16CA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153" y="267728"/>
                <a:ext cx="6263090" cy="584775"/>
              </a:xfrm>
              <a:prstGeom prst="rect">
                <a:avLst/>
              </a:prstGeom>
              <a:blipFill>
                <a:blip r:embed="rId4"/>
                <a:stretch>
                  <a:fillRect t="-14894" b="-34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61C553A3-4058-CD88-94AD-01F3978ADFAE}"/>
              </a:ext>
            </a:extLst>
          </p:cNvPr>
          <p:cNvSpPr txBox="1"/>
          <p:nvPr/>
        </p:nvSpPr>
        <p:spPr>
          <a:xfrm>
            <a:off x="311773" y="1449276"/>
            <a:ext cx="1118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600" dirty="0"/>
              <a:t>En simple, </a:t>
            </a:r>
            <a:r>
              <a:rPr lang="es-419" sz="3600" u="sng" dirty="0"/>
              <a:t>considerando solo el exponente</a:t>
            </a:r>
            <a:r>
              <a:rPr lang="es-419" sz="3600" dirty="0"/>
              <a:t>…</a:t>
            </a:r>
            <a:endParaRPr lang="es-C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9381560-0DA6-E797-AC52-C707CC49D2B9}"/>
                  </a:ext>
                </a:extLst>
              </p:cNvPr>
              <p:cNvSpPr txBox="1"/>
              <p:nvPr/>
            </p:nvSpPr>
            <p:spPr>
              <a:xfrm>
                <a:off x="808203" y="2543760"/>
                <a:ext cx="1089973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sz="3200" dirty="0"/>
                  <a:t>Si al dividir por 4, </a:t>
                </a:r>
                <a:r>
                  <a:rPr lang="es-CL" sz="3200" b="1" dirty="0"/>
                  <a:t>sobra 0</a:t>
                </a:r>
                <a:r>
                  <a:rPr lang="es-CL" sz="3200" dirty="0"/>
                  <a:t>, entonces </a:t>
                </a:r>
                <a:r>
                  <a:rPr lang="es-CL" sz="3200" b="1" dirty="0"/>
                  <a:t>la potencia vale </a:t>
                </a:r>
                <a14:m>
                  <m:oMath xmlns:m="http://schemas.openxmlformats.org/officeDocument/2006/math">
                    <m:r>
                      <a:rPr lang="es-419" sz="32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s-CL" sz="3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CL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sz="3200" dirty="0"/>
                  <a:t>Si al dividir por 4, </a:t>
                </a:r>
                <a:r>
                  <a:rPr lang="es-CL" sz="3200" b="1" dirty="0"/>
                  <a:t>sobra 1</a:t>
                </a:r>
                <a:r>
                  <a:rPr lang="es-CL" sz="3200" dirty="0"/>
                  <a:t>, entonces </a:t>
                </a:r>
                <a:r>
                  <a:rPr lang="es-CL" sz="3200" b="1" dirty="0"/>
                  <a:t>la potencia vale </a:t>
                </a:r>
                <a14:m>
                  <m:oMath xmlns:m="http://schemas.openxmlformats.org/officeDocument/2006/math">
                    <m:r>
                      <a:rPr lang="es-419" sz="32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s-CL" sz="3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CL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sz="3200" dirty="0"/>
                  <a:t>Si al dividir por 4, </a:t>
                </a:r>
                <a:r>
                  <a:rPr lang="es-CL" sz="3200" b="1" dirty="0"/>
                  <a:t>sobran 2</a:t>
                </a:r>
                <a:r>
                  <a:rPr lang="es-CL" sz="3200" dirty="0"/>
                  <a:t>, entonces </a:t>
                </a:r>
                <a:r>
                  <a:rPr lang="es-CL" sz="3200" b="1" dirty="0"/>
                  <a:t>la potencia vale </a:t>
                </a:r>
                <a14:m>
                  <m:oMath xmlns:m="http://schemas.openxmlformats.org/officeDocument/2006/math">
                    <m:r>
                      <a:rPr lang="es-419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419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s-CL" sz="3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CL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L" sz="3200" dirty="0"/>
                  <a:t>Si al dividir por 4, </a:t>
                </a:r>
                <a:r>
                  <a:rPr lang="es-CL" sz="3200" b="1" dirty="0"/>
                  <a:t>sobran 3</a:t>
                </a:r>
                <a:r>
                  <a:rPr lang="es-CL" sz="3200" dirty="0"/>
                  <a:t>, entonces </a:t>
                </a:r>
                <a:r>
                  <a:rPr lang="es-CL" sz="3200" b="1" dirty="0"/>
                  <a:t>la potencia vale </a:t>
                </a:r>
                <a14:m>
                  <m:oMath xmlns:m="http://schemas.openxmlformats.org/officeDocument/2006/math">
                    <m:r>
                      <a:rPr lang="es-419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419" sz="32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s-CL" sz="3200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9381560-0DA6-E797-AC52-C707CC49D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03" y="2543760"/>
                <a:ext cx="10899735" cy="3539430"/>
              </a:xfrm>
              <a:prstGeom prst="rect">
                <a:avLst/>
              </a:prstGeom>
              <a:blipFill>
                <a:blip r:embed="rId5"/>
                <a:stretch>
                  <a:fillRect l="-1279" t="-2500" b="-46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4AFF3F5D-48ED-894F-27AA-A7FB915A1F30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183038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FCA61-0377-CBE5-5F9D-03B272B1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C3696A-A23F-0890-E05D-2C4BC27E50A1}"/>
              </a:ext>
            </a:extLst>
          </p:cNvPr>
          <p:cNvSpPr/>
          <p:nvPr/>
        </p:nvSpPr>
        <p:spPr>
          <a:xfrm>
            <a:off x="0" y="6650194"/>
            <a:ext cx="6094800" cy="207805"/>
          </a:xfrm>
          <a:prstGeom prst="rect">
            <a:avLst/>
          </a:prstGeom>
          <a:solidFill>
            <a:srgbClr val="4D7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52B33DC-E666-769D-4A88-DF46E468AC6E}"/>
              </a:ext>
            </a:extLst>
          </p:cNvPr>
          <p:cNvSpPr/>
          <p:nvPr/>
        </p:nvSpPr>
        <p:spPr>
          <a:xfrm>
            <a:off x="6097200" y="6650195"/>
            <a:ext cx="6094800" cy="207805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80B1EC5-E148-DE63-3828-7A6D233ADF90}"/>
              </a:ext>
            </a:extLst>
          </p:cNvPr>
          <p:cNvSpPr/>
          <p:nvPr/>
        </p:nvSpPr>
        <p:spPr>
          <a:xfrm>
            <a:off x="72504" y="1063999"/>
            <a:ext cx="12060000" cy="47740"/>
          </a:xfrm>
          <a:prstGeom prst="rect">
            <a:avLst/>
          </a:prstGeom>
          <a:solidFill>
            <a:srgbClr val="2C5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67C619F-54BF-456B-2552-3C16F2739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234257"/>
            <a:ext cx="1296029" cy="64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CDDAE3A-3237-8389-89AB-43E2DBB4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82" y="275257"/>
            <a:ext cx="1908829" cy="566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C4F3784-1ADF-5EFE-2512-F5B8DC057CB1}"/>
                  </a:ext>
                </a:extLst>
              </p:cNvPr>
              <p:cNvSpPr txBox="1"/>
              <p:nvPr/>
            </p:nvSpPr>
            <p:spPr>
              <a:xfrm>
                <a:off x="3537203" y="267728"/>
                <a:ext cx="6446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3200" b="1" dirty="0">
                    <a:latin typeface="Aptos Narrow" panose="020B0004020202020204" pitchFamily="34" charset="0"/>
                  </a:rPr>
                  <a:t>Potencias de base </a:t>
                </a:r>
                <a14:m>
                  <m:oMath xmlns:m="http://schemas.openxmlformats.org/officeDocument/2006/math">
                    <m:r>
                      <a:rPr lang="es-CL" sz="32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s-CL" sz="3200" b="1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C4F3784-1ADF-5EFE-2512-F5B8DC05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03" y="267728"/>
                <a:ext cx="6446040" cy="584775"/>
              </a:xfrm>
              <a:prstGeom prst="rect">
                <a:avLst/>
              </a:prstGeom>
              <a:blipFill>
                <a:blip r:embed="rId4"/>
                <a:stretch>
                  <a:fillRect t="-14894" b="-34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8732580-DF48-1F60-E2FE-13D306AEEF03}"/>
                  </a:ext>
                </a:extLst>
              </p:cNvPr>
              <p:cNvSpPr txBox="1"/>
              <p:nvPr/>
            </p:nvSpPr>
            <p:spPr>
              <a:xfrm>
                <a:off x="447961" y="1394660"/>
                <a:ext cx="114693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800" dirty="0"/>
                  <a:t>A partir de la quinta potencia de base </a:t>
                </a:r>
                <a14:m>
                  <m:oMath xmlns:m="http://schemas.openxmlformats.org/officeDocument/2006/math">
                    <m:r>
                      <a:rPr lang="es-419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419" sz="2800" dirty="0"/>
                  <a:t>, los valores comienzan a repetirse cada 4 elementos formando un patrón.</a:t>
                </a:r>
                <a:endParaRPr lang="es-CL" sz="2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8732580-DF48-1F60-E2FE-13D306AEE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1" y="1394660"/>
                <a:ext cx="11469384" cy="954107"/>
              </a:xfrm>
              <a:prstGeom prst="rect">
                <a:avLst/>
              </a:prstGeom>
              <a:blipFill>
                <a:blip r:embed="rId5"/>
                <a:stretch>
                  <a:fillRect l="-1106" t="-6579" r="-664" b="-171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F3517A2A-97FE-947F-1338-EC5B14980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4077011"/>
                  </p:ext>
                </p:extLst>
              </p:nvPr>
            </p:nvGraphicFramePr>
            <p:xfrm>
              <a:off x="2665184" y="2741029"/>
              <a:ext cx="6224999" cy="32262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44553">
                      <a:extLst>
                        <a:ext uri="{9D8B030D-6E8A-4147-A177-3AD203B41FA5}">
                          <a16:colId xmlns:a16="http://schemas.microsoft.com/office/drawing/2014/main" val="1241666720"/>
                        </a:ext>
                      </a:extLst>
                    </a:gridCol>
                    <a:gridCol w="1980446">
                      <a:extLst>
                        <a:ext uri="{9D8B030D-6E8A-4147-A177-3AD203B41FA5}">
                          <a16:colId xmlns:a16="http://schemas.microsoft.com/office/drawing/2014/main" val="1593830850"/>
                        </a:ext>
                      </a:extLst>
                    </a:gridCol>
                  </a:tblGrid>
                  <a:tr h="6452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Potencia equivalente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Valor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6777141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31559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6511343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6570202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419" sz="3200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419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s-CL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433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F3517A2A-97FE-947F-1338-EC5B14980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4077011"/>
                  </p:ext>
                </p:extLst>
              </p:nvPr>
            </p:nvGraphicFramePr>
            <p:xfrm>
              <a:off x="2665184" y="2741029"/>
              <a:ext cx="6224999" cy="32262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44553">
                      <a:extLst>
                        <a:ext uri="{9D8B030D-6E8A-4147-A177-3AD203B41FA5}">
                          <a16:colId xmlns:a16="http://schemas.microsoft.com/office/drawing/2014/main" val="1241666720"/>
                        </a:ext>
                      </a:extLst>
                    </a:gridCol>
                    <a:gridCol w="1980446">
                      <a:extLst>
                        <a:ext uri="{9D8B030D-6E8A-4147-A177-3AD203B41FA5}">
                          <a16:colId xmlns:a16="http://schemas.microsoft.com/office/drawing/2014/main" val="1593830850"/>
                        </a:ext>
                      </a:extLst>
                    </a:gridCol>
                  </a:tblGrid>
                  <a:tr h="6452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Potencia equivalente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2800" dirty="0"/>
                            <a:t>Valor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6777141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6"/>
                          <a:stretch>
                            <a:fillRect t="-109804" r="-47463" b="-3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6"/>
                          <a:stretch>
                            <a:fillRect l="-213376" t="-109804" r="-1274" b="-3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131559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6"/>
                          <a:stretch>
                            <a:fillRect t="-209804" r="-47463" b="-2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6"/>
                          <a:stretch>
                            <a:fillRect l="-213376" t="-209804" r="-1274" b="-2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6511343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6"/>
                          <a:stretch>
                            <a:fillRect t="-309804" r="-47463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6"/>
                          <a:stretch>
                            <a:fillRect l="-213376" t="-309804" r="-1274" b="-1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570202"/>
                      </a:ext>
                    </a:extLst>
                  </a:tr>
                  <a:tr h="645243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6"/>
                          <a:stretch>
                            <a:fillRect t="-409804" r="-47463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6"/>
                          <a:stretch>
                            <a:fillRect l="-213376" t="-409804" r="-1274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433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81A73C6F-85CB-31C1-230A-4E7C2902E7CB}"/>
              </a:ext>
            </a:extLst>
          </p:cNvPr>
          <p:cNvSpPr txBox="1"/>
          <p:nvPr/>
        </p:nvSpPr>
        <p:spPr>
          <a:xfrm>
            <a:off x="1639168" y="256837"/>
            <a:ext cx="1898035" cy="584775"/>
          </a:xfrm>
          <a:prstGeom prst="rect">
            <a:avLst/>
          </a:prstGeom>
          <a:solidFill>
            <a:srgbClr val="2C50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bg1"/>
                </a:solidFill>
                <a:latin typeface="Aptos Narrow" panose="020B0004020202020204" pitchFamily="34" charset="0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16114094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1193</Words>
  <Application>Microsoft Macintosh PowerPoint</Application>
  <PresentationFormat>Panorámica</PresentationFormat>
  <Paragraphs>270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Aptos Narrow</vt:lpstr>
      <vt:lpstr>Arial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Fabián Sanhueza</dc:creator>
  <cp:lastModifiedBy>Fabián Sanhueza</cp:lastModifiedBy>
  <cp:revision>46</cp:revision>
  <dcterms:created xsi:type="dcterms:W3CDTF">2025-02-26T18:05:53Z</dcterms:created>
  <dcterms:modified xsi:type="dcterms:W3CDTF">2025-10-08T13:04:58Z</dcterms:modified>
</cp:coreProperties>
</file>